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66" r:id="rId3"/>
    <p:sldId id="256" r:id="rId4"/>
    <p:sldId id="267" r:id="rId5"/>
    <p:sldId id="268" r:id="rId6"/>
    <p:sldId id="258" r:id="rId7"/>
    <p:sldId id="269" r:id="rId8"/>
    <p:sldId id="263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CFFFF"/>
    <a:srgbClr val="CBC0F8"/>
    <a:srgbClr val="EFCAAF"/>
    <a:srgbClr val="FF0000"/>
    <a:srgbClr val="3333FF"/>
    <a:srgbClr val="D1700F"/>
    <a:srgbClr val="FA5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580"/>
    <p:restoredTop sz="94659"/>
  </p:normalViewPr>
  <p:slideViewPr>
    <p:cSldViewPr snapToGrid="0" snapToObjects="1" showGuides="1">
      <p:cViewPr>
        <p:scale>
          <a:sx n="90" d="100"/>
          <a:sy n="90" d="100"/>
        </p:scale>
        <p:origin x="-11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BA4B3C-AAB6-4389-9852-AA29966DD95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a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4038" y="65754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>
                <a:latin typeface="Gill Sans MT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  <p:grpSp>
        <p:nvGrpSpPr>
          <p:cNvPr id="1031" name="Group 7"/>
          <p:cNvGrpSpPr/>
          <p:nvPr userDrawn="1"/>
        </p:nvGrpSpPr>
        <p:grpSpPr>
          <a:xfrm>
            <a:off x="1847850" y="1392238"/>
            <a:ext cx="5556250" cy="3465512"/>
            <a:chOff x="1156" y="1625"/>
            <a:chExt cx="3500" cy="2183"/>
          </a:xfrm>
        </p:grpSpPr>
        <p:grpSp>
          <p:nvGrpSpPr>
            <p:cNvPr id="1033" name="Group 8"/>
            <p:cNvGrpSpPr/>
            <p:nvPr/>
          </p:nvGrpSpPr>
          <p:grpSpPr>
            <a:xfrm>
              <a:off x="1156" y="1625"/>
              <a:ext cx="3500" cy="2183"/>
              <a:chOff x="1156" y="1625"/>
              <a:chExt cx="3500" cy="2183"/>
            </a:xfrm>
          </p:grpSpPr>
          <p:sp>
            <p:nvSpPr>
              <p:cNvPr id="1036" name="Freeform 9"/>
              <p:cNvSpPr/>
              <p:nvPr/>
            </p:nvSpPr>
            <p:spPr>
              <a:xfrm>
                <a:off x="1677" y="1755"/>
                <a:ext cx="1102" cy="68"/>
              </a:xfrm>
              <a:custGeom>
                <a:avLst/>
                <a:gdLst/>
                <a:ahLst/>
                <a:cxnLst>
                  <a:cxn ang="0">
                    <a:pos x="590" y="2"/>
                  </a:cxn>
                  <a:cxn ang="0">
                    <a:pos x="590" y="6"/>
                  </a:cxn>
                  <a:cxn ang="0">
                    <a:pos x="590" y="10"/>
                  </a:cxn>
                  <a:cxn ang="0">
                    <a:pos x="590" y="14"/>
                  </a:cxn>
                  <a:cxn ang="0">
                    <a:pos x="590" y="18"/>
                  </a:cxn>
                  <a:cxn ang="0">
                    <a:pos x="589" y="22"/>
                  </a:cxn>
                  <a:cxn ang="0">
                    <a:pos x="589" y="26"/>
                  </a:cxn>
                  <a:cxn ang="0">
                    <a:pos x="589" y="30"/>
                  </a:cxn>
                  <a:cxn ang="0">
                    <a:pos x="591" y="34"/>
                  </a:cxn>
                  <a:cxn ang="0">
                    <a:pos x="517" y="34"/>
                  </a:cxn>
                  <a:cxn ang="0">
                    <a:pos x="446" y="33"/>
                  </a:cxn>
                  <a:cxn ang="0">
                    <a:pos x="375" y="33"/>
                  </a:cxn>
                  <a:cxn ang="0">
                    <a:pos x="304" y="33"/>
                  </a:cxn>
                  <a:cxn ang="0">
                    <a:pos x="233" y="32"/>
                  </a:cxn>
                  <a:cxn ang="0">
                    <a:pos x="161" y="32"/>
                  </a:cxn>
                  <a:cxn ang="0">
                    <a:pos x="88" y="32"/>
                  </a:cxn>
                  <a:cxn ang="0">
                    <a:pos x="14" y="33"/>
                  </a:cxn>
                  <a:cxn ang="0">
                    <a:pos x="10" y="32"/>
                  </a:cxn>
                  <a:cxn ang="0">
                    <a:pos x="6" y="29"/>
                  </a:cxn>
                  <a:cxn ang="0">
                    <a:pos x="3" y="26"/>
                  </a:cxn>
                  <a:cxn ang="0">
                    <a:pos x="1" y="22"/>
                  </a:cxn>
                  <a:cxn ang="0">
                    <a:pos x="0" y="17"/>
                  </a:cxn>
                  <a:cxn ang="0">
                    <a:pos x="1" y="12"/>
                  </a:cxn>
                  <a:cxn ang="0">
                    <a:pos x="3" y="8"/>
                  </a:cxn>
                  <a:cxn ang="0">
                    <a:pos x="7" y="5"/>
                  </a:cxn>
                  <a:cxn ang="0">
                    <a:pos x="9" y="3"/>
                  </a:cxn>
                  <a:cxn ang="0">
                    <a:pos x="12" y="3"/>
                  </a:cxn>
                  <a:cxn ang="0">
                    <a:pos x="13" y="2"/>
                  </a:cxn>
                  <a:cxn ang="0">
                    <a:pos x="15" y="0"/>
                  </a:cxn>
                  <a:cxn ang="0">
                    <a:pos x="90" y="1"/>
                  </a:cxn>
                  <a:cxn ang="0">
                    <a:pos x="163" y="1"/>
                  </a:cxn>
                  <a:cxn ang="0">
                    <a:pos x="234" y="1"/>
                  </a:cxn>
                  <a:cxn ang="0">
                    <a:pos x="304" y="1"/>
                  </a:cxn>
                  <a:cxn ang="0">
                    <a:pos x="374" y="1"/>
                  </a:cxn>
                  <a:cxn ang="0">
                    <a:pos x="444" y="1"/>
                  </a:cxn>
                  <a:cxn ang="0">
                    <a:pos x="516" y="1"/>
                  </a:cxn>
                  <a:cxn ang="0">
                    <a:pos x="590" y="2"/>
                  </a:cxn>
                </a:cxnLst>
                <a:pathLst>
                  <a:path w="2056" h="136">
                    <a:moveTo>
                      <a:pt x="2052" y="8"/>
                    </a:moveTo>
                    <a:lnTo>
                      <a:pt x="2052" y="23"/>
                    </a:lnTo>
                    <a:lnTo>
                      <a:pt x="2052" y="39"/>
                    </a:lnTo>
                    <a:lnTo>
                      <a:pt x="2052" y="54"/>
                    </a:lnTo>
                    <a:lnTo>
                      <a:pt x="2052" y="72"/>
                    </a:lnTo>
                    <a:lnTo>
                      <a:pt x="2050" y="87"/>
                    </a:lnTo>
                    <a:lnTo>
                      <a:pt x="2050" y="103"/>
                    </a:lnTo>
                    <a:lnTo>
                      <a:pt x="2050" y="118"/>
                    </a:lnTo>
                    <a:lnTo>
                      <a:pt x="2056" y="136"/>
                    </a:lnTo>
                    <a:lnTo>
                      <a:pt x="1800" y="134"/>
                    </a:lnTo>
                    <a:lnTo>
                      <a:pt x="1552" y="132"/>
                    </a:lnTo>
                    <a:lnTo>
                      <a:pt x="1304" y="130"/>
                    </a:lnTo>
                    <a:lnTo>
                      <a:pt x="1057" y="130"/>
                    </a:lnTo>
                    <a:lnTo>
                      <a:pt x="809" y="128"/>
                    </a:lnTo>
                    <a:lnTo>
                      <a:pt x="561" y="128"/>
                    </a:lnTo>
                    <a:lnTo>
                      <a:pt x="307" y="128"/>
                    </a:lnTo>
                    <a:lnTo>
                      <a:pt x="49" y="132"/>
                    </a:lnTo>
                    <a:lnTo>
                      <a:pt x="33" y="126"/>
                    </a:lnTo>
                    <a:lnTo>
                      <a:pt x="22" y="114"/>
                    </a:lnTo>
                    <a:lnTo>
                      <a:pt x="12" y="101"/>
                    </a:lnTo>
                    <a:lnTo>
                      <a:pt x="4" y="87"/>
                    </a:lnTo>
                    <a:lnTo>
                      <a:pt x="0" y="68"/>
                    </a:lnTo>
                    <a:lnTo>
                      <a:pt x="4" y="48"/>
                    </a:lnTo>
                    <a:lnTo>
                      <a:pt x="10" y="31"/>
                    </a:lnTo>
                    <a:lnTo>
                      <a:pt x="24" y="17"/>
                    </a:lnTo>
                    <a:lnTo>
                      <a:pt x="31" y="12"/>
                    </a:lnTo>
                    <a:lnTo>
                      <a:pt x="41" y="12"/>
                    </a:lnTo>
                    <a:lnTo>
                      <a:pt x="47" y="8"/>
                    </a:lnTo>
                    <a:lnTo>
                      <a:pt x="53" y="0"/>
                    </a:lnTo>
                    <a:lnTo>
                      <a:pt x="313" y="2"/>
                    </a:lnTo>
                    <a:lnTo>
                      <a:pt x="567" y="4"/>
                    </a:lnTo>
                    <a:lnTo>
                      <a:pt x="813" y="4"/>
                    </a:lnTo>
                    <a:lnTo>
                      <a:pt x="1059" y="4"/>
                    </a:lnTo>
                    <a:lnTo>
                      <a:pt x="1300" y="4"/>
                    </a:lnTo>
                    <a:lnTo>
                      <a:pt x="1546" y="4"/>
                    </a:lnTo>
                    <a:lnTo>
                      <a:pt x="1794" y="4"/>
                    </a:lnTo>
                    <a:lnTo>
                      <a:pt x="2052" y="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465A9">
                      <a:alpha val="100000"/>
                    </a:srgbClr>
                  </a:gs>
                  <a:gs pos="50000">
                    <a:srgbClr val="6699FF">
                      <a:alpha val="100000"/>
                    </a:srgbClr>
                  </a:gs>
                  <a:gs pos="100000">
                    <a:srgbClr val="4465A9">
                      <a:alpha val="100000"/>
                    </a:srgbClr>
                  </a:gs>
                </a:gsLst>
                <a:lin ang="5400000" scaled="1"/>
                <a:tileRect/>
              </a:gradFill>
              <a:ln w="1588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7" name="Freeform 10"/>
              <p:cNvSpPr/>
              <p:nvPr/>
            </p:nvSpPr>
            <p:spPr>
              <a:xfrm>
                <a:off x="2961" y="1758"/>
                <a:ext cx="1158" cy="72"/>
              </a:xfrm>
              <a:custGeom>
                <a:avLst/>
                <a:gdLst/>
                <a:ahLst/>
                <a:cxnLst>
                  <a:cxn ang="0">
                    <a:pos x="620" y="1"/>
                  </a:cxn>
                  <a:cxn ang="0">
                    <a:pos x="622" y="4"/>
                  </a:cxn>
                  <a:cxn ang="0">
                    <a:pos x="624" y="7"/>
                  </a:cxn>
                  <a:cxn ang="0">
                    <a:pos x="626" y="10"/>
                  </a:cxn>
                  <a:cxn ang="0">
                    <a:pos x="628" y="13"/>
                  </a:cxn>
                  <a:cxn ang="0">
                    <a:pos x="628" y="17"/>
                  </a:cxn>
                  <a:cxn ang="0">
                    <a:pos x="628" y="21"/>
                  </a:cxn>
                  <a:cxn ang="0">
                    <a:pos x="628" y="24"/>
                  </a:cxn>
                  <a:cxn ang="0">
                    <a:pos x="627" y="28"/>
                  </a:cxn>
                  <a:cxn ang="0">
                    <a:pos x="616" y="36"/>
                  </a:cxn>
                  <a:cxn ang="0">
                    <a:pos x="524" y="36"/>
                  </a:cxn>
                  <a:cxn ang="0">
                    <a:pos x="0" y="33"/>
                  </a:cxn>
                  <a:cxn ang="0">
                    <a:pos x="0" y="29"/>
                  </a:cxn>
                  <a:cxn ang="0">
                    <a:pos x="1" y="26"/>
                  </a:cxn>
                  <a:cxn ang="0">
                    <a:pos x="1" y="21"/>
                  </a:cxn>
                  <a:cxn ang="0">
                    <a:pos x="2" y="17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2" y="5"/>
                  </a:cxn>
                  <a:cxn ang="0">
                    <a:pos x="2" y="1"/>
                  </a:cxn>
                  <a:cxn ang="0">
                    <a:pos x="31" y="0"/>
                  </a:cxn>
                  <a:cxn ang="0">
                    <a:pos x="581" y="2"/>
                  </a:cxn>
                  <a:cxn ang="0">
                    <a:pos x="620" y="1"/>
                  </a:cxn>
                </a:cxnLst>
                <a:pathLst>
                  <a:path w="2134" h="143">
                    <a:moveTo>
                      <a:pt x="2106" y="2"/>
                    </a:moveTo>
                    <a:lnTo>
                      <a:pt x="2112" y="13"/>
                    </a:lnTo>
                    <a:lnTo>
                      <a:pt x="2120" y="25"/>
                    </a:lnTo>
                    <a:lnTo>
                      <a:pt x="2126" y="39"/>
                    </a:lnTo>
                    <a:lnTo>
                      <a:pt x="2132" y="52"/>
                    </a:lnTo>
                    <a:lnTo>
                      <a:pt x="2132" y="66"/>
                    </a:lnTo>
                    <a:lnTo>
                      <a:pt x="2134" y="81"/>
                    </a:lnTo>
                    <a:lnTo>
                      <a:pt x="2132" y="95"/>
                    </a:lnTo>
                    <a:lnTo>
                      <a:pt x="2128" y="110"/>
                    </a:lnTo>
                    <a:lnTo>
                      <a:pt x="2093" y="143"/>
                    </a:lnTo>
                    <a:lnTo>
                      <a:pt x="1779" y="141"/>
                    </a:lnTo>
                    <a:lnTo>
                      <a:pt x="0" y="132"/>
                    </a:lnTo>
                    <a:lnTo>
                      <a:pt x="0" y="116"/>
                    </a:lnTo>
                    <a:lnTo>
                      <a:pt x="2" y="101"/>
                    </a:lnTo>
                    <a:lnTo>
                      <a:pt x="4" y="83"/>
                    </a:lnTo>
                    <a:lnTo>
                      <a:pt x="8" y="68"/>
                    </a:lnTo>
                    <a:lnTo>
                      <a:pt x="8" y="50"/>
                    </a:lnTo>
                    <a:lnTo>
                      <a:pt x="10" y="35"/>
                    </a:lnTo>
                    <a:lnTo>
                      <a:pt x="8" y="19"/>
                    </a:lnTo>
                    <a:lnTo>
                      <a:pt x="6" y="4"/>
                    </a:lnTo>
                    <a:lnTo>
                      <a:pt x="107" y="0"/>
                    </a:lnTo>
                    <a:lnTo>
                      <a:pt x="1971" y="8"/>
                    </a:lnTo>
                    <a:lnTo>
                      <a:pt x="2106" y="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465A9">
                      <a:alpha val="100000"/>
                    </a:srgbClr>
                  </a:gs>
                  <a:gs pos="50000">
                    <a:srgbClr val="6699FF">
                      <a:alpha val="100000"/>
                    </a:srgbClr>
                  </a:gs>
                  <a:gs pos="100000">
                    <a:srgbClr val="4465A9">
                      <a:alpha val="100000"/>
                    </a:srgbClr>
                  </a:gs>
                </a:gsLst>
                <a:lin ang="5400000" scaled="1"/>
                <a:tileRect/>
              </a:gradFill>
              <a:ln w="1588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8" name="Freeform 11"/>
              <p:cNvSpPr/>
              <p:nvPr/>
            </p:nvSpPr>
            <p:spPr>
              <a:xfrm>
                <a:off x="2458" y="1787"/>
                <a:ext cx="815" cy="2021"/>
              </a:xfrm>
              <a:custGeom>
                <a:avLst/>
                <a:gdLst/>
                <a:ahLst/>
                <a:cxnLst>
                  <a:cxn ang="0">
                    <a:pos x="231" y="23"/>
                  </a:cxn>
                  <a:cxn ang="0">
                    <a:pos x="230" y="697"/>
                  </a:cxn>
                  <a:cxn ang="0">
                    <a:pos x="249" y="732"/>
                  </a:cxn>
                  <a:cxn ang="0">
                    <a:pos x="274" y="766"/>
                  </a:cxn>
                  <a:cxn ang="0">
                    <a:pos x="304" y="797"/>
                  </a:cxn>
                  <a:cxn ang="0">
                    <a:pos x="328" y="822"/>
                  </a:cxn>
                  <a:cxn ang="0">
                    <a:pos x="348" y="837"/>
                  </a:cxn>
                  <a:cxn ang="0">
                    <a:pos x="369" y="852"/>
                  </a:cxn>
                  <a:cxn ang="0">
                    <a:pos x="394" y="863"/>
                  </a:cxn>
                  <a:cxn ang="0">
                    <a:pos x="400" y="872"/>
                  </a:cxn>
                  <a:cxn ang="0">
                    <a:pos x="383" y="878"/>
                  </a:cxn>
                  <a:cxn ang="0">
                    <a:pos x="365" y="883"/>
                  </a:cxn>
                  <a:cxn ang="0">
                    <a:pos x="345" y="885"/>
                  </a:cxn>
                  <a:cxn ang="0">
                    <a:pos x="318" y="889"/>
                  </a:cxn>
                  <a:cxn ang="0">
                    <a:pos x="283" y="893"/>
                  </a:cxn>
                  <a:cxn ang="0">
                    <a:pos x="247" y="895"/>
                  </a:cxn>
                  <a:cxn ang="0">
                    <a:pos x="211" y="896"/>
                  </a:cxn>
                  <a:cxn ang="0">
                    <a:pos x="169" y="894"/>
                  </a:cxn>
                  <a:cxn ang="0">
                    <a:pos x="118" y="892"/>
                  </a:cxn>
                  <a:cxn ang="0">
                    <a:pos x="69" y="886"/>
                  </a:cxn>
                  <a:cxn ang="0">
                    <a:pos x="22" y="875"/>
                  </a:cxn>
                  <a:cxn ang="0">
                    <a:pos x="26" y="848"/>
                  </a:cxn>
                  <a:cxn ang="0">
                    <a:pos x="75" y="806"/>
                  </a:cxn>
                  <a:cxn ang="0">
                    <a:pos x="119" y="763"/>
                  </a:cxn>
                  <a:cxn ang="0">
                    <a:pos x="157" y="715"/>
                  </a:cxn>
                  <a:cxn ang="0">
                    <a:pos x="176" y="688"/>
                  </a:cxn>
                  <a:cxn ang="0">
                    <a:pos x="178" y="682"/>
                  </a:cxn>
                  <a:cxn ang="0">
                    <a:pos x="179" y="595"/>
                  </a:cxn>
                  <a:cxn ang="0">
                    <a:pos x="181" y="426"/>
                  </a:cxn>
                  <a:cxn ang="0">
                    <a:pos x="183" y="255"/>
                  </a:cxn>
                  <a:cxn ang="0">
                    <a:pos x="186" y="85"/>
                  </a:cxn>
                  <a:cxn ang="0">
                    <a:pos x="193" y="0"/>
                  </a:cxn>
                  <a:cxn ang="0">
                    <a:pos x="204" y="1"/>
                  </a:cxn>
                  <a:cxn ang="0">
                    <a:pos x="214" y="1"/>
                  </a:cxn>
                  <a:cxn ang="0">
                    <a:pos x="225" y="1"/>
                  </a:cxn>
                </a:cxnLst>
                <a:pathLst>
                  <a:path w="1629" h="4561">
                    <a:moveTo>
                      <a:pt x="920" y="2"/>
                    </a:moveTo>
                    <a:lnTo>
                      <a:pt x="924" y="114"/>
                    </a:lnTo>
                    <a:lnTo>
                      <a:pt x="896" y="3452"/>
                    </a:lnTo>
                    <a:lnTo>
                      <a:pt x="918" y="3549"/>
                    </a:lnTo>
                    <a:lnTo>
                      <a:pt x="953" y="3642"/>
                    </a:lnTo>
                    <a:lnTo>
                      <a:pt x="993" y="3731"/>
                    </a:lnTo>
                    <a:lnTo>
                      <a:pt x="1044" y="3819"/>
                    </a:lnTo>
                    <a:lnTo>
                      <a:pt x="1096" y="3900"/>
                    </a:lnTo>
                    <a:lnTo>
                      <a:pt x="1154" y="3981"/>
                    </a:lnTo>
                    <a:lnTo>
                      <a:pt x="1213" y="4061"/>
                    </a:lnTo>
                    <a:lnTo>
                      <a:pt x="1275" y="4142"/>
                    </a:lnTo>
                    <a:lnTo>
                      <a:pt x="1311" y="4183"/>
                    </a:lnTo>
                    <a:lnTo>
                      <a:pt x="1352" y="4226"/>
                    </a:lnTo>
                    <a:lnTo>
                      <a:pt x="1391" y="4266"/>
                    </a:lnTo>
                    <a:lnTo>
                      <a:pt x="1434" y="4305"/>
                    </a:lnTo>
                    <a:lnTo>
                      <a:pt x="1476" y="4338"/>
                    </a:lnTo>
                    <a:lnTo>
                      <a:pt x="1525" y="4369"/>
                    </a:lnTo>
                    <a:lnTo>
                      <a:pt x="1573" y="4396"/>
                    </a:lnTo>
                    <a:lnTo>
                      <a:pt x="1629" y="4420"/>
                    </a:lnTo>
                    <a:lnTo>
                      <a:pt x="1598" y="4443"/>
                    </a:lnTo>
                    <a:lnTo>
                      <a:pt x="1567" y="4460"/>
                    </a:lnTo>
                    <a:lnTo>
                      <a:pt x="1531" y="4474"/>
                    </a:lnTo>
                    <a:lnTo>
                      <a:pt x="1496" y="4488"/>
                    </a:lnTo>
                    <a:lnTo>
                      <a:pt x="1457" y="4495"/>
                    </a:lnTo>
                    <a:lnTo>
                      <a:pt x="1418" y="4503"/>
                    </a:lnTo>
                    <a:lnTo>
                      <a:pt x="1377" y="4509"/>
                    </a:lnTo>
                    <a:lnTo>
                      <a:pt x="1341" y="4521"/>
                    </a:lnTo>
                    <a:lnTo>
                      <a:pt x="1271" y="4530"/>
                    </a:lnTo>
                    <a:lnTo>
                      <a:pt x="1203" y="4540"/>
                    </a:lnTo>
                    <a:lnTo>
                      <a:pt x="1131" y="4548"/>
                    </a:lnTo>
                    <a:lnTo>
                      <a:pt x="1059" y="4555"/>
                    </a:lnTo>
                    <a:lnTo>
                      <a:pt x="986" y="4559"/>
                    </a:lnTo>
                    <a:lnTo>
                      <a:pt x="916" y="4561"/>
                    </a:lnTo>
                    <a:lnTo>
                      <a:pt x="844" y="4561"/>
                    </a:lnTo>
                    <a:lnTo>
                      <a:pt x="776" y="4557"/>
                    </a:lnTo>
                    <a:lnTo>
                      <a:pt x="673" y="4555"/>
                    </a:lnTo>
                    <a:lnTo>
                      <a:pt x="573" y="4552"/>
                    </a:lnTo>
                    <a:lnTo>
                      <a:pt x="472" y="4542"/>
                    </a:lnTo>
                    <a:lnTo>
                      <a:pt x="373" y="4530"/>
                    </a:lnTo>
                    <a:lnTo>
                      <a:pt x="274" y="4513"/>
                    </a:lnTo>
                    <a:lnTo>
                      <a:pt x="179" y="4490"/>
                    </a:lnTo>
                    <a:lnTo>
                      <a:pt x="86" y="4458"/>
                    </a:lnTo>
                    <a:lnTo>
                      <a:pt x="0" y="4424"/>
                    </a:lnTo>
                    <a:lnTo>
                      <a:pt x="101" y="4319"/>
                    </a:lnTo>
                    <a:lnTo>
                      <a:pt x="202" y="4216"/>
                    </a:lnTo>
                    <a:lnTo>
                      <a:pt x="297" y="4107"/>
                    </a:lnTo>
                    <a:lnTo>
                      <a:pt x="390" y="3999"/>
                    </a:lnTo>
                    <a:lnTo>
                      <a:pt x="476" y="3883"/>
                    </a:lnTo>
                    <a:lnTo>
                      <a:pt x="555" y="3766"/>
                    </a:lnTo>
                    <a:lnTo>
                      <a:pt x="627" y="3642"/>
                    </a:lnTo>
                    <a:lnTo>
                      <a:pt x="693" y="3514"/>
                    </a:lnTo>
                    <a:lnTo>
                      <a:pt x="704" y="3504"/>
                    </a:lnTo>
                    <a:lnTo>
                      <a:pt x="710" y="3491"/>
                    </a:lnTo>
                    <a:lnTo>
                      <a:pt x="712" y="3473"/>
                    </a:lnTo>
                    <a:lnTo>
                      <a:pt x="714" y="3460"/>
                    </a:lnTo>
                    <a:lnTo>
                      <a:pt x="716" y="3031"/>
                    </a:lnTo>
                    <a:lnTo>
                      <a:pt x="720" y="2603"/>
                    </a:lnTo>
                    <a:lnTo>
                      <a:pt x="722" y="2168"/>
                    </a:lnTo>
                    <a:lnTo>
                      <a:pt x="726" y="1736"/>
                    </a:lnTo>
                    <a:lnTo>
                      <a:pt x="730" y="1299"/>
                    </a:lnTo>
                    <a:lnTo>
                      <a:pt x="735" y="865"/>
                    </a:lnTo>
                    <a:lnTo>
                      <a:pt x="741" y="431"/>
                    </a:lnTo>
                    <a:lnTo>
                      <a:pt x="749" y="0"/>
                    </a:lnTo>
                    <a:lnTo>
                      <a:pt x="770" y="2"/>
                    </a:lnTo>
                    <a:lnTo>
                      <a:pt x="792" y="6"/>
                    </a:lnTo>
                    <a:lnTo>
                      <a:pt x="813" y="6"/>
                    </a:lnTo>
                    <a:lnTo>
                      <a:pt x="836" y="8"/>
                    </a:lnTo>
                    <a:lnTo>
                      <a:pt x="856" y="6"/>
                    </a:lnTo>
                    <a:lnTo>
                      <a:pt x="877" y="6"/>
                    </a:lnTo>
                    <a:lnTo>
                      <a:pt x="898" y="4"/>
                    </a:lnTo>
                    <a:lnTo>
                      <a:pt x="920" y="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B4A0A">
                      <a:alpha val="100000"/>
                    </a:srgbClr>
                  </a:gs>
                  <a:gs pos="50000">
                    <a:srgbClr val="D1700F">
                      <a:alpha val="100000"/>
                    </a:srgbClr>
                  </a:gs>
                  <a:gs pos="100000">
                    <a:srgbClr val="8B4A0A">
                      <a:alpha val="100000"/>
                    </a:srgbClr>
                  </a:gs>
                </a:gsLst>
                <a:lin ang="0" scaled="1"/>
                <a:tileRect/>
              </a:gradFill>
              <a:ln w="1588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9" name="Line 12"/>
              <p:cNvSpPr/>
              <p:nvPr/>
            </p:nvSpPr>
            <p:spPr>
              <a:xfrm flipH="1">
                <a:off x="3424" y="1788"/>
                <a:ext cx="582" cy="10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40" name="Line 13"/>
              <p:cNvSpPr/>
              <p:nvPr/>
            </p:nvSpPr>
            <p:spPr>
              <a:xfrm>
                <a:off x="4006" y="1788"/>
                <a:ext cx="612" cy="102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41" name="Line 14"/>
              <p:cNvSpPr/>
              <p:nvPr/>
            </p:nvSpPr>
            <p:spPr>
              <a:xfrm flipH="1">
                <a:off x="1194" y="1788"/>
                <a:ext cx="606" cy="100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42" name="Line 15"/>
              <p:cNvSpPr/>
              <p:nvPr/>
            </p:nvSpPr>
            <p:spPr>
              <a:xfrm>
                <a:off x="1800" y="1788"/>
                <a:ext cx="612" cy="102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43" name="Freeform 16"/>
              <p:cNvSpPr/>
              <p:nvPr/>
            </p:nvSpPr>
            <p:spPr>
              <a:xfrm>
                <a:off x="2714" y="1625"/>
                <a:ext cx="328" cy="329"/>
              </a:xfrm>
              <a:custGeom>
                <a:avLst/>
                <a:gdLst/>
                <a:ahLst/>
                <a:cxnLst>
                  <a:cxn ang="0">
                    <a:pos x="150" y="32"/>
                  </a:cxn>
                  <a:cxn ang="0">
                    <a:pos x="155" y="41"/>
                  </a:cxn>
                  <a:cxn ang="0">
                    <a:pos x="160" y="52"/>
                  </a:cxn>
                  <a:cxn ang="0">
                    <a:pos x="162" y="62"/>
                  </a:cxn>
                  <a:cxn ang="0">
                    <a:pos x="164" y="74"/>
                  </a:cxn>
                  <a:cxn ang="0">
                    <a:pos x="164" y="85"/>
                  </a:cxn>
                  <a:cxn ang="0">
                    <a:pos x="163" y="96"/>
                  </a:cxn>
                  <a:cxn ang="0">
                    <a:pos x="160" y="107"/>
                  </a:cxn>
                  <a:cxn ang="0">
                    <a:pos x="157" y="118"/>
                  </a:cxn>
                  <a:cxn ang="0">
                    <a:pos x="150" y="126"/>
                  </a:cxn>
                  <a:cxn ang="0">
                    <a:pos x="144" y="135"/>
                  </a:cxn>
                  <a:cxn ang="0">
                    <a:pos x="136" y="142"/>
                  </a:cxn>
                  <a:cxn ang="0">
                    <a:pos x="128" y="149"/>
                  </a:cxn>
                  <a:cxn ang="0">
                    <a:pos x="118" y="155"/>
                  </a:cxn>
                  <a:cxn ang="0">
                    <a:pos x="108" y="159"/>
                  </a:cxn>
                  <a:cxn ang="0">
                    <a:pos x="97" y="162"/>
                  </a:cxn>
                  <a:cxn ang="0">
                    <a:pos x="87" y="164"/>
                  </a:cxn>
                  <a:cxn ang="0">
                    <a:pos x="75" y="164"/>
                  </a:cxn>
                  <a:cxn ang="0">
                    <a:pos x="64" y="162"/>
                  </a:cxn>
                  <a:cxn ang="0">
                    <a:pos x="53" y="159"/>
                  </a:cxn>
                  <a:cxn ang="0">
                    <a:pos x="44" y="155"/>
                  </a:cxn>
                  <a:cxn ang="0">
                    <a:pos x="34" y="149"/>
                  </a:cxn>
                  <a:cxn ang="0">
                    <a:pos x="26" y="142"/>
                  </a:cxn>
                  <a:cxn ang="0">
                    <a:pos x="18" y="134"/>
                  </a:cxn>
                  <a:cxn ang="0">
                    <a:pos x="13" y="125"/>
                  </a:cxn>
                  <a:cxn ang="0">
                    <a:pos x="8" y="116"/>
                  </a:cxn>
                  <a:cxn ang="0">
                    <a:pos x="4" y="106"/>
                  </a:cxn>
                  <a:cxn ang="0">
                    <a:pos x="2" y="96"/>
                  </a:cxn>
                  <a:cxn ang="0">
                    <a:pos x="1" y="86"/>
                  </a:cxn>
                  <a:cxn ang="0">
                    <a:pos x="0" y="75"/>
                  </a:cxn>
                  <a:cxn ang="0">
                    <a:pos x="2" y="65"/>
                  </a:cxn>
                  <a:cxn ang="0">
                    <a:pos x="4" y="55"/>
                  </a:cxn>
                  <a:cxn ang="0">
                    <a:pos x="9" y="47"/>
                  </a:cxn>
                  <a:cxn ang="0">
                    <a:pos x="14" y="37"/>
                  </a:cxn>
                  <a:cxn ang="0">
                    <a:pos x="21" y="28"/>
                  </a:cxn>
                  <a:cxn ang="0">
                    <a:pos x="29" y="20"/>
                  </a:cxn>
                  <a:cxn ang="0">
                    <a:pos x="38" y="13"/>
                  </a:cxn>
                  <a:cxn ang="0">
                    <a:pos x="47" y="7"/>
                  </a:cxn>
                  <a:cxn ang="0">
                    <a:pos x="57" y="4"/>
                  </a:cxn>
                  <a:cxn ang="0">
                    <a:pos x="68" y="1"/>
                  </a:cxn>
                  <a:cxn ang="0">
                    <a:pos x="80" y="0"/>
                  </a:cxn>
                  <a:cxn ang="0">
                    <a:pos x="89" y="0"/>
                  </a:cxn>
                  <a:cxn ang="0">
                    <a:pos x="99" y="1"/>
                  </a:cxn>
                  <a:cxn ang="0">
                    <a:pos x="109" y="4"/>
                  </a:cxn>
                  <a:cxn ang="0">
                    <a:pos x="118" y="7"/>
                  </a:cxn>
                  <a:cxn ang="0">
                    <a:pos x="127" y="12"/>
                  </a:cxn>
                  <a:cxn ang="0">
                    <a:pos x="135" y="18"/>
                  </a:cxn>
                  <a:cxn ang="0">
                    <a:pos x="143" y="24"/>
                  </a:cxn>
                  <a:cxn ang="0">
                    <a:pos x="150" y="32"/>
                  </a:cxn>
                </a:cxnLst>
                <a:pathLst>
                  <a:path w="656" h="660">
                    <a:moveTo>
                      <a:pt x="598" y="128"/>
                    </a:moveTo>
                    <a:lnTo>
                      <a:pt x="619" y="167"/>
                    </a:lnTo>
                    <a:lnTo>
                      <a:pt x="637" y="208"/>
                    </a:lnTo>
                    <a:lnTo>
                      <a:pt x="648" y="250"/>
                    </a:lnTo>
                    <a:lnTo>
                      <a:pt x="656" y="297"/>
                    </a:lnTo>
                    <a:lnTo>
                      <a:pt x="656" y="341"/>
                    </a:lnTo>
                    <a:lnTo>
                      <a:pt x="652" y="386"/>
                    </a:lnTo>
                    <a:lnTo>
                      <a:pt x="640" y="431"/>
                    </a:lnTo>
                    <a:lnTo>
                      <a:pt x="625" y="473"/>
                    </a:lnTo>
                    <a:lnTo>
                      <a:pt x="600" y="508"/>
                    </a:lnTo>
                    <a:lnTo>
                      <a:pt x="573" y="541"/>
                    </a:lnTo>
                    <a:lnTo>
                      <a:pt x="541" y="570"/>
                    </a:lnTo>
                    <a:lnTo>
                      <a:pt x="509" y="599"/>
                    </a:lnTo>
                    <a:lnTo>
                      <a:pt x="470" y="621"/>
                    </a:lnTo>
                    <a:lnTo>
                      <a:pt x="431" y="638"/>
                    </a:lnTo>
                    <a:lnTo>
                      <a:pt x="388" y="652"/>
                    </a:lnTo>
                    <a:lnTo>
                      <a:pt x="346" y="660"/>
                    </a:lnTo>
                    <a:lnTo>
                      <a:pt x="299" y="658"/>
                    </a:lnTo>
                    <a:lnTo>
                      <a:pt x="256" y="650"/>
                    </a:lnTo>
                    <a:lnTo>
                      <a:pt x="212" y="638"/>
                    </a:lnTo>
                    <a:lnTo>
                      <a:pt x="173" y="621"/>
                    </a:lnTo>
                    <a:lnTo>
                      <a:pt x="134" y="597"/>
                    </a:lnTo>
                    <a:lnTo>
                      <a:pt x="101" y="570"/>
                    </a:lnTo>
                    <a:lnTo>
                      <a:pt x="72" y="537"/>
                    </a:lnTo>
                    <a:lnTo>
                      <a:pt x="49" y="502"/>
                    </a:lnTo>
                    <a:lnTo>
                      <a:pt x="29" y="466"/>
                    </a:lnTo>
                    <a:lnTo>
                      <a:pt x="16" y="427"/>
                    </a:lnTo>
                    <a:lnTo>
                      <a:pt x="6" y="386"/>
                    </a:lnTo>
                    <a:lnTo>
                      <a:pt x="2" y="345"/>
                    </a:lnTo>
                    <a:lnTo>
                      <a:pt x="0" y="303"/>
                    </a:lnTo>
                    <a:lnTo>
                      <a:pt x="6" y="262"/>
                    </a:lnTo>
                    <a:lnTo>
                      <a:pt x="16" y="223"/>
                    </a:lnTo>
                    <a:lnTo>
                      <a:pt x="33" y="188"/>
                    </a:lnTo>
                    <a:lnTo>
                      <a:pt x="55" y="148"/>
                    </a:lnTo>
                    <a:lnTo>
                      <a:pt x="84" y="113"/>
                    </a:lnTo>
                    <a:lnTo>
                      <a:pt x="113" y="80"/>
                    </a:lnTo>
                    <a:lnTo>
                      <a:pt x="150" y="54"/>
                    </a:lnTo>
                    <a:lnTo>
                      <a:pt x="187" y="31"/>
                    </a:lnTo>
                    <a:lnTo>
                      <a:pt x="227" y="16"/>
                    </a:lnTo>
                    <a:lnTo>
                      <a:pt x="270" y="4"/>
                    </a:lnTo>
                    <a:lnTo>
                      <a:pt x="317" y="0"/>
                    </a:lnTo>
                    <a:lnTo>
                      <a:pt x="355" y="0"/>
                    </a:lnTo>
                    <a:lnTo>
                      <a:pt x="396" y="6"/>
                    </a:lnTo>
                    <a:lnTo>
                      <a:pt x="435" y="16"/>
                    </a:lnTo>
                    <a:lnTo>
                      <a:pt x="472" y="31"/>
                    </a:lnTo>
                    <a:lnTo>
                      <a:pt x="505" y="49"/>
                    </a:lnTo>
                    <a:lnTo>
                      <a:pt x="540" y="72"/>
                    </a:lnTo>
                    <a:lnTo>
                      <a:pt x="569" y="97"/>
                    </a:lnTo>
                    <a:lnTo>
                      <a:pt x="598" y="128"/>
                    </a:lnTo>
                    <a:close/>
                  </a:path>
                </a:pathLst>
              </a:custGeom>
              <a:solidFill>
                <a:schemeClr val="tx1">
                  <a:alpha val="100000"/>
                </a:schemeClr>
              </a:solidFill>
              <a:ln w="1588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4" name="Rectangle 17"/>
              <p:cNvSpPr/>
              <p:nvPr/>
            </p:nvSpPr>
            <p:spPr>
              <a:xfrm>
                <a:off x="3386" y="2765"/>
                <a:ext cx="1270" cy="90"/>
              </a:xfrm>
              <a:prstGeom prst="rect">
                <a:avLst/>
              </a:prstGeom>
              <a:gradFill rotWithShape="1">
                <a:gsLst>
                  <a:gs pos="0">
                    <a:srgbClr val="9E8674"/>
                  </a:gs>
                  <a:gs pos="50000">
                    <a:srgbClr val="EFCAAF"/>
                  </a:gs>
                  <a:gs pos="100000">
                    <a:srgbClr val="9E8674"/>
                  </a:gs>
                </a:gsLst>
                <a:lin ang="540000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lvl="0" eaLnBrk="1" hangingPunct="1"/>
                <a:endParaRPr lang="en-GB" altLang="x-none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45" name="Rectangle 18"/>
              <p:cNvSpPr/>
              <p:nvPr/>
            </p:nvSpPr>
            <p:spPr>
              <a:xfrm>
                <a:off x="1156" y="2756"/>
                <a:ext cx="1270" cy="90"/>
              </a:xfrm>
              <a:prstGeom prst="rect">
                <a:avLst/>
              </a:prstGeom>
              <a:gradFill rotWithShape="1">
                <a:gsLst>
                  <a:gs pos="0">
                    <a:srgbClr val="9E8674"/>
                  </a:gs>
                  <a:gs pos="50000">
                    <a:srgbClr val="EFCAAF"/>
                  </a:gs>
                  <a:gs pos="100000">
                    <a:srgbClr val="9E8674"/>
                  </a:gs>
                </a:gsLst>
                <a:lin ang="540000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lvl="0" eaLnBrk="1" hangingPunct="1"/>
                <a:endParaRPr lang="en-GB" altLang="x-none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34" name="Oval 19"/>
            <p:cNvSpPr/>
            <p:nvPr/>
          </p:nvSpPr>
          <p:spPr>
            <a:xfrm>
              <a:off x="1771" y="1759"/>
              <a:ext cx="56" cy="56"/>
            </a:xfrm>
            <a:prstGeom prst="ellipse">
              <a:avLst/>
            </a:prstGeom>
            <a:gradFill rotWithShape="1">
              <a:gsLst>
                <a:gs pos="0">
                  <a:srgbClr val="D1700F"/>
                </a:gs>
                <a:gs pos="100000">
                  <a:srgbClr val="8B4A0A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eaLnBrk="1" hangingPunct="1"/>
              <a:endParaRPr lang="en-GB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35" name="Oval 20"/>
            <p:cNvSpPr/>
            <p:nvPr/>
          </p:nvSpPr>
          <p:spPr>
            <a:xfrm>
              <a:off x="3978" y="1766"/>
              <a:ext cx="56" cy="56"/>
            </a:xfrm>
            <a:prstGeom prst="ellipse">
              <a:avLst/>
            </a:prstGeom>
            <a:gradFill rotWithShape="1">
              <a:gsLst>
                <a:gs pos="0">
                  <a:srgbClr val="D1700F"/>
                </a:gs>
                <a:gs pos="100000">
                  <a:srgbClr val="8B4A0A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eaLnBrk="1" hangingPunct="1"/>
              <a:endParaRPr lang="en-GB" altLang="x-none" dirty="0">
                <a:latin typeface="Arial" panose="020B0604020202020204" pitchFamily="34" charset="0"/>
              </a:endParaRPr>
            </a:p>
          </p:txBody>
        </p:sp>
      </p:grpSp>
      <p:sp>
        <p:nvSpPr>
          <p:cNvPr id="1032" name="TextBox 20"/>
          <p:cNvSpPr txBox="1">
            <a:spLocks noChangeArrowheads="1"/>
          </p:cNvSpPr>
          <p:nvPr/>
        </p:nvSpPr>
        <p:spPr bwMode="auto">
          <a:xfrm>
            <a:off x="101600" y="6610350"/>
            <a:ext cx="90424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© www.teachitmaths.co.uk 2011			                16808</a:t>
            </a:r>
            <a:endParaRPr kumimoji="0" lang="en-US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ext Box 4"/>
          <p:cNvSpPr txBox="1"/>
          <p:nvPr/>
        </p:nvSpPr>
        <p:spPr>
          <a:xfrm>
            <a:off x="1331913" y="233363"/>
            <a:ext cx="673576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3200" dirty="0">
                <a:latin typeface="Trebuchet MS" panose="020B0603020202020204" charset="0"/>
              </a:rPr>
              <a:t>Solving equations</a:t>
            </a:r>
            <a:endParaRPr sz="3200" dirty="0">
              <a:latin typeface="Trebuchet MS" panose="020B0603020202020204" charset="0"/>
            </a:endParaRPr>
          </a:p>
        </p:txBody>
      </p:sp>
      <p:sp>
        <p:nvSpPr>
          <p:cNvPr id="2051" name="Text Box 5"/>
          <p:cNvSpPr txBox="1"/>
          <p:nvPr/>
        </p:nvSpPr>
        <p:spPr>
          <a:xfrm>
            <a:off x="1331913" y="815975"/>
            <a:ext cx="6735762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 dirty="0">
                <a:latin typeface="Trebuchet MS" panose="020B0603020202020204" charset="0"/>
              </a:rPr>
              <a:t>The balancing method</a:t>
            </a:r>
            <a:endParaRPr sz="2400" dirty="0">
              <a:latin typeface="Trebuchet MS" panose="020B0603020202020204" charset="0"/>
            </a:endParaRPr>
          </a:p>
        </p:txBody>
      </p:sp>
      <p:sp>
        <p:nvSpPr>
          <p:cNvPr id="15380" name="Text Box 20"/>
          <p:cNvSpPr txBox="1"/>
          <p:nvPr/>
        </p:nvSpPr>
        <p:spPr>
          <a:xfrm>
            <a:off x="508000" y="5432425"/>
            <a:ext cx="8245475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An </a:t>
            </a:r>
            <a:r>
              <a:rPr lang="en-GB" altLang="x-none" sz="2000" b="1" dirty="0">
                <a:latin typeface="Trebuchet MS" panose="020B0603020202020204" charset="0"/>
              </a:rPr>
              <a:t>equation</a:t>
            </a:r>
            <a:r>
              <a:rPr lang="en-GB" altLang="x-none" sz="2000" dirty="0">
                <a:latin typeface="Trebuchet MS" panose="020B0603020202020204" charset="0"/>
              </a:rPr>
              <a:t> means that </a:t>
            </a:r>
            <a:r>
              <a:rPr lang="en-GB" altLang="x-none" sz="2000" b="1" dirty="0">
                <a:latin typeface="Trebuchet MS" panose="020B0603020202020204" charset="0"/>
              </a:rPr>
              <a:t>two things are equal.</a:t>
            </a:r>
            <a:endParaRPr lang="en-GB" altLang="x-none" sz="2000" b="1" dirty="0">
              <a:latin typeface="Trebuchet MS" panose="020B0603020202020204" charset="0"/>
            </a:endParaRPr>
          </a:p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If the scales balance, then the value of each side must be equal.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2053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>
                                            <p:txEl>
                                              <p:charRg st="4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2"/>
          <p:cNvSpPr/>
          <p:nvPr/>
        </p:nvSpPr>
        <p:spPr>
          <a:xfrm>
            <a:off x="3189288" y="4959350"/>
            <a:ext cx="2668588" cy="16160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5" name="Picture 119" descr="Money Bag 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4413" y="2251075"/>
            <a:ext cx="1009650" cy="9509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367" name="Group 319"/>
          <p:cNvGrpSpPr/>
          <p:nvPr/>
        </p:nvGrpSpPr>
        <p:grpSpPr>
          <a:xfrm>
            <a:off x="6261100" y="1968500"/>
            <a:ext cx="254000" cy="263525"/>
            <a:chOff x="1701" y="2840"/>
            <a:chExt cx="482" cy="499"/>
          </a:xfrm>
        </p:grpSpPr>
        <p:sp>
          <p:nvSpPr>
            <p:cNvPr id="3261" name="Freeform 320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62" name="Freeform 321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63" name="Freeform 322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64" name="Freeform 323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65" name="Freeform 324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66" name="Freeform 325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77" name="Group 233"/>
          <p:cNvGrpSpPr/>
          <p:nvPr/>
        </p:nvGrpSpPr>
        <p:grpSpPr>
          <a:xfrm>
            <a:off x="5995988" y="2363788"/>
            <a:ext cx="255587" cy="263525"/>
            <a:chOff x="1701" y="2840"/>
            <a:chExt cx="482" cy="499"/>
          </a:xfrm>
        </p:grpSpPr>
        <p:sp>
          <p:nvSpPr>
            <p:cNvPr id="3255" name="Freeform 234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6" name="Freeform 235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7" name="Freeform 236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8" name="Freeform 23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9" name="Freeform 23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60" name="Freeform 23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78" name="Group 240"/>
          <p:cNvGrpSpPr/>
          <p:nvPr/>
        </p:nvGrpSpPr>
        <p:grpSpPr>
          <a:xfrm>
            <a:off x="6261100" y="2363788"/>
            <a:ext cx="254000" cy="263525"/>
            <a:chOff x="1701" y="2840"/>
            <a:chExt cx="482" cy="499"/>
          </a:xfrm>
        </p:grpSpPr>
        <p:sp>
          <p:nvSpPr>
            <p:cNvPr id="3249" name="Freeform 241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0" name="Freeform 242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1" name="Freeform 243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2" name="Freeform 244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3" name="Freeform 245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54" name="Freeform 246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79" name="Group 247"/>
          <p:cNvGrpSpPr/>
          <p:nvPr/>
        </p:nvGrpSpPr>
        <p:grpSpPr>
          <a:xfrm>
            <a:off x="6523038" y="2363788"/>
            <a:ext cx="255587" cy="263525"/>
            <a:chOff x="1701" y="2840"/>
            <a:chExt cx="482" cy="499"/>
          </a:xfrm>
        </p:grpSpPr>
        <p:sp>
          <p:nvSpPr>
            <p:cNvPr id="3243" name="Freeform 248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4" name="Freeform 249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5" name="Freeform 250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6" name="Freeform 251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7" name="Freeform 252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8" name="Freeform 253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0" name="Group 205"/>
          <p:cNvGrpSpPr/>
          <p:nvPr/>
        </p:nvGrpSpPr>
        <p:grpSpPr>
          <a:xfrm>
            <a:off x="5862638" y="2560638"/>
            <a:ext cx="255587" cy="263525"/>
            <a:chOff x="1701" y="2840"/>
            <a:chExt cx="482" cy="499"/>
          </a:xfrm>
        </p:grpSpPr>
        <p:sp>
          <p:nvSpPr>
            <p:cNvPr id="3237" name="Freeform 206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8" name="Freeform 207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9" name="Freeform 208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0" name="Freeform 209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1" name="Freeform 210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42" name="Freeform 211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1" name="Group 212"/>
          <p:cNvGrpSpPr/>
          <p:nvPr/>
        </p:nvGrpSpPr>
        <p:grpSpPr>
          <a:xfrm>
            <a:off x="6127750" y="2560638"/>
            <a:ext cx="254000" cy="263525"/>
            <a:chOff x="1701" y="2840"/>
            <a:chExt cx="482" cy="499"/>
          </a:xfrm>
        </p:grpSpPr>
        <p:sp>
          <p:nvSpPr>
            <p:cNvPr id="3231" name="Freeform 213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2" name="Freeform 214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3" name="Freeform 215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4" name="Freeform 216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5" name="Freeform 217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6" name="Freeform 218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2" name="Group 219"/>
          <p:cNvGrpSpPr/>
          <p:nvPr/>
        </p:nvGrpSpPr>
        <p:grpSpPr>
          <a:xfrm>
            <a:off x="6389688" y="2560638"/>
            <a:ext cx="255587" cy="263525"/>
            <a:chOff x="1701" y="2840"/>
            <a:chExt cx="482" cy="499"/>
          </a:xfrm>
        </p:grpSpPr>
        <p:sp>
          <p:nvSpPr>
            <p:cNvPr id="3225" name="Freeform 220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6" name="Freeform 221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7" name="Freeform 222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8" name="Freeform 223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9" name="Freeform 224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30" name="Freeform 225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3" name="Group 226"/>
          <p:cNvGrpSpPr/>
          <p:nvPr/>
        </p:nvGrpSpPr>
        <p:grpSpPr>
          <a:xfrm>
            <a:off x="6653213" y="2560638"/>
            <a:ext cx="255587" cy="263525"/>
            <a:chOff x="1701" y="2840"/>
            <a:chExt cx="482" cy="499"/>
          </a:xfrm>
        </p:grpSpPr>
        <p:sp>
          <p:nvSpPr>
            <p:cNvPr id="3219" name="Freeform 227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0" name="Freeform 228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1" name="Freeform 229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2" name="Freeform 230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3" name="Freeform 231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224" name="Freeform 232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4" name="Group 361"/>
          <p:cNvGrpSpPr/>
          <p:nvPr/>
        </p:nvGrpSpPr>
        <p:grpSpPr>
          <a:xfrm>
            <a:off x="5732463" y="2757488"/>
            <a:ext cx="1308100" cy="265112"/>
            <a:chOff x="3589" y="1791"/>
            <a:chExt cx="824" cy="167"/>
          </a:xfrm>
        </p:grpSpPr>
        <p:grpSp>
          <p:nvGrpSpPr>
            <p:cNvPr id="3184" name="Group 156"/>
            <p:cNvGrpSpPr/>
            <p:nvPr/>
          </p:nvGrpSpPr>
          <p:grpSpPr>
            <a:xfrm>
              <a:off x="3589" y="1791"/>
              <a:ext cx="161" cy="167"/>
              <a:chOff x="1701" y="2840"/>
              <a:chExt cx="482" cy="499"/>
            </a:xfrm>
          </p:grpSpPr>
          <p:sp>
            <p:nvSpPr>
              <p:cNvPr id="3213" name="Freeform 157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4" name="Freeform 158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5" name="Freeform 159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6" name="Freeform 160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7" name="Freeform 161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8" name="Freeform 162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3185" name="Group 177"/>
            <p:cNvGrpSpPr/>
            <p:nvPr/>
          </p:nvGrpSpPr>
          <p:grpSpPr>
            <a:xfrm>
              <a:off x="3755" y="1791"/>
              <a:ext cx="161" cy="167"/>
              <a:chOff x="1701" y="2840"/>
              <a:chExt cx="482" cy="499"/>
            </a:xfrm>
          </p:grpSpPr>
          <p:sp>
            <p:nvSpPr>
              <p:cNvPr id="3207" name="Freeform 17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8" name="Freeform 17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9" name="Freeform 18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0" name="Freeform 18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1" name="Freeform 18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12" name="Freeform 18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3186" name="Group 184"/>
            <p:cNvGrpSpPr/>
            <p:nvPr/>
          </p:nvGrpSpPr>
          <p:grpSpPr>
            <a:xfrm>
              <a:off x="3921" y="1791"/>
              <a:ext cx="160" cy="167"/>
              <a:chOff x="1701" y="2840"/>
              <a:chExt cx="482" cy="499"/>
            </a:xfrm>
          </p:grpSpPr>
          <p:sp>
            <p:nvSpPr>
              <p:cNvPr id="3201" name="Freeform 185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2" name="Freeform 186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3" name="Freeform 187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4" name="Freeform 188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5" name="Freeform 189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6" name="Freeform 190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3187" name="Group 191"/>
            <p:cNvGrpSpPr/>
            <p:nvPr/>
          </p:nvGrpSpPr>
          <p:grpSpPr>
            <a:xfrm>
              <a:off x="4087" y="1791"/>
              <a:ext cx="161" cy="167"/>
              <a:chOff x="1701" y="2840"/>
              <a:chExt cx="482" cy="499"/>
            </a:xfrm>
          </p:grpSpPr>
          <p:sp>
            <p:nvSpPr>
              <p:cNvPr id="3195" name="Freeform 19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6" name="Freeform 19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7" name="Freeform 19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8" name="Freeform 19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9" name="Freeform 19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00" name="Freeform 19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3188" name="Group 198"/>
            <p:cNvGrpSpPr/>
            <p:nvPr/>
          </p:nvGrpSpPr>
          <p:grpSpPr>
            <a:xfrm>
              <a:off x="4252" y="1791"/>
              <a:ext cx="161" cy="167"/>
              <a:chOff x="1701" y="2840"/>
              <a:chExt cx="482" cy="499"/>
            </a:xfrm>
          </p:grpSpPr>
          <p:sp>
            <p:nvSpPr>
              <p:cNvPr id="3189" name="Freeform 19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0" name="Freeform 20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1" name="Freeform 20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2" name="Freeform 20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3" name="Freeform 20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94" name="Freeform 20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3085" name="Group 254"/>
          <p:cNvGrpSpPr/>
          <p:nvPr/>
        </p:nvGrpSpPr>
        <p:grpSpPr>
          <a:xfrm>
            <a:off x="6127750" y="2165350"/>
            <a:ext cx="254000" cy="265113"/>
            <a:chOff x="1701" y="2840"/>
            <a:chExt cx="482" cy="499"/>
          </a:xfrm>
        </p:grpSpPr>
        <p:sp>
          <p:nvSpPr>
            <p:cNvPr id="3178" name="Freeform 255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9" name="Freeform 256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80" name="Freeform 257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81" name="Freeform 258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82" name="Freeform 259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83" name="Freeform 260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6" name="Group 261"/>
          <p:cNvGrpSpPr/>
          <p:nvPr/>
        </p:nvGrpSpPr>
        <p:grpSpPr>
          <a:xfrm>
            <a:off x="6391275" y="2165350"/>
            <a:ext cx="255588" cy="265113"/>
            <a:chOff x="1701" y="2840"/>
            <a:chExt cx="482" cy="499"/>
          </a:xfrm>
        </p:grpSpPr>
        <p:sp>
          <p:nvSpPr>
            <p:cNvPr id="3172" name="Freeform 262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3" name="Freeform 263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4" name="Freeform 264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5" name="Freeform 265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6" name="Freeform 266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7" name="Freeform 267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7" name="Group 276"/>
          <p:cNvGrpSpPr/>
          <p:nvPr/>
        </p:nvGrpSpPr>
        <p:grpSpPr>
          <a:xfrm>
            <a:off x="5602288" y="2955925"/>
            <a:ext cx="255587" cy="263525"/>
            <a:chOff x="1701" y="2840"/>
            <a:chExt cx="482" cy="499"/>
          </a:xfrm>
        </p:grpSpPr>
        <p:sp>
          <p:nvSpPr>
            <p:cNvPr id="3166" name="Freeform 277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7" name="Freeform 278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8" name="Freeform 279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9" name="Freeform 280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0" name="Freeform 281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71" name="Freeform 282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8" name="Group 283"/>
          <p:cNvGrpSpPr/>
          <p:nvPr/>
        </p:nvGrpSpPr>
        <p:grpSpPr>
          <a:xfrm>
            <a:off x="5865813" y="2955925"/>
            <a:ext cx="255587" cy="263525"/>
            <a:chOff x="1701" y="2840"/>
            <a:chExt cx="482" cy="499"/>
          </a:xfrm>
        </p:grpSpPr>
        <p:sp>
          <p:nvSpPr>
            <p:cNvPr id="3160" name="Freeform 284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1" name="Freeform 285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2" name="Freeform 286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3" name="Freeform 28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4" name="Freeform 28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65" name="Freeform 28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89" name="Group 290"/>
          <p:cNvGrpSpPr/>
          <p:nvPr/>
        </p:nvGrpSpPr>
        <p:grpSpPr>
          <a:xfrm>
            <a:off x="6127750" y="2955925"/>
            <a:ext cx="255588" cy="263525"/>
            <a:chOff x="1701" y="2840"/>
            <a:chExt cx="482" cy="499"/>
          </a:xfrm>
        </p:grpSpPr>
        <p:sp>
          <p:nvSpPr>
            <p:cNvPr id="3154" name="Freeform 291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5" name="Freeform 292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6" name="Freeform 293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7" name="Freeform 294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8" name="Freeform 295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9" name="Freeform 296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0" name="Group 297"/>
          <p:cNvGrpSpPr/>
          <p:nvPr/>
        </p:nvGrpSpPr>
        <p:grpSpPr>
          <a:xfrm>
            <a:off x="6392863" y="2955925"/>
            <a:ext cx="254000" cy="263525"/>
            <a:chOff x="1701" y="2840"/>
            <a:chExt cx="482" cy="499"/>
          </a:xfrm>
        </p:grpSpPr>
        <p:sp>
          <p:nvSpPr>
            <p:cNvPr id="3148" name="Freeform 298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9" name="Freeform 299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0" name="Freeform 300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1" name="Freeform 301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2" name="Freeform 302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53" name="Freeform 303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1" name="Group 304"/>
          <p:cNvGrpSpPr/>
          <p:nvPr/>
        </p:nvGrpSpPr>
        <p:grpSpPr>
          <a:xfrm>
            <a:off x="6654800" y="2955925"/>
            <a:ext cx="255588" cy="263525"/>
            <a:chOff x="1701" y="2840"/>
            <a:chExt cx="482" cy="499"/>
          </a:xfrm>
        </p:grpSpPr>
        <p:sp>
          <p:nvSpPr>
            <p:cNvPr id="3142" name="Freeform 305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3" name="Freeform 306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4" name="Freeform 307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5" name="Freeform 308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6" name="Freeform 309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7" name="Freeform 310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2" name="Group 311"/>
          <p:cNvGrpSpPr/>
          <p:nvPr/>
        </p:nvGrpSpPr>
        <p:grpSpPr>
          <a:xfrm>
            <a:off x="6916738" y="2955925"/>
            <a:ext cx="255587" cy="263525"/>
            <a:chOff x="1701" y="2840"/>
            <a:chExt cx="482" cy="499"/>
          </a:xfrm>
        </p:grpSpPr>
        <p:sp>
          <p:nvSpPr>
            <p:cNvPr id="3136" name="Freeform 312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7" name="Freeform 313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8" name="Freeform 314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9" name="Freeform 315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0" name="Freeform 316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41" name="Freeform 317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pic>
        <p:nvPicPr>
          <p:cNvPr id="3093" name="Picture 120" descr="Money Bag 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4550" y="2395538"/>
            <a:ext cx="839788" cy="7889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183" name="Group 135"/>
          <p:cNvGrpSpPr/>
          <p:nvPr/>
        </p:nvGrpSpPr>
        <p:grpSpPr>
          <a:xfrm>
            <a:off x="3336925" y="2813050"/>
            <a:ext cx="252413" cy="261938"/>
            <a:chOff x="1701" y="2840"/>
            <a:chExt cx="482" cy="499"/>
          </a:xfrm>
        </p:grpSpPr>
        <p:sp>
          <p:nvSpPr>
            <p:cNvPr id="3130" name="Freeform 136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1" name="Freeform 137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2" name="Freeform 138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3" name="Freeform 139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4" name="Freeform 140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35" name="Freeform 141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5" name="Group 128"/>
          <p:cNvGrpSpPr/>
          <p:nvPr/>
        </p:nvGrpSpPr>
        <p:grpSpPr>
          <a:xfrm>
            <a:off x="3143250" y="2813050"/>
            <a:ext cx="252413" cy="261938"/>
            <a:chOff x="1701" y="2840"/>
            <a:chExt cx="482" cy="499"/>
          </a:xfrm>
        </p:grpSpPr>
        <p:sp>
          <p:nvSpPr>
            <p:cNvPr id="3124" name="Freeform 129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5" name="Freeform 130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6" name="Freeform 131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7" name="Freeform 132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8" name="Freeform 133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9" name="Freeform 134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6" name="Group 111"/>
          <p:cNvGrpSpPr/>
          <p:nvPr/>
        </p:nvGrpSpPr>
        <p:grpSpPr>
          <a:xfrm>
            <a:off x="3076575" y="2943225"/>
            <a:ext cx="252413" cy="260350"/>
            <a:chOff x="1701" y="2840"/>
            <a:chExt cx="482" cy="499"/>
          </a:xfrm>
        </p:grpSpPr>
        <p:sp>
          <p:nvSpPr>
            <p:cNvPr id="3118" name="Freeform 83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9" name="Freeform 84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0" name="Freeform 85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1" name="Freeform 8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2" name="Freeform 8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3" name="Freeform 10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7" name="Group 112"/>
          <p:cNvGrpSpPr/>
          <p:nvPr/>
        </p:nvGrpSpPr>
        <p:grpSpPr>
          <a:xfrm>
            <a:off x="3273425" y="2943225"/>
            <a:ext cx="252413" cy="260350"/>
            <a:chOff x="1701" y="2840"/>
            <a:chExt cx="482" cy="499"/>
          </a:xfrm>
        </p:grpSpPr>
        <p:sp>
          <p:nvSpPr>
            <p:cNvPr id="3112" name="Freeform 113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3" name="Freeform 114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4" name="Freeform 115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5" name="Freeform 116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6" name="Freeform 117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7" name="Freeform 118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98" name="Group 121"/>
          <p:cNvGrpSpPr/>
          <p:nvPr/>
        </p:nvGrpSpPr>
        <p:grpSpPr>
          <a:xfrm>
            <a:off x="3402013" y="2943225"/>
            <a:ext cx="252412" cy="260350"/>
            <a:chOff x="1701" y="2840"/>
            <a:chExt cx="482" cy="499"/>
          </a:xfrm>
        </p:grpSpPr>
        <p:sp>
          <p:nvSpPr>
            <p:cNvPr id="3106" name="Freeform 122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7" name="Freeform 123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8" name="Freeform 124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9" name="Freeform 125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0" name="Freeform 126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1" name="Freeform 127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099" name="Text Box 333"/>
          <p:cNvSpPr txBox="1"/>
          <p:nvPr/>
        </p:nvSpPr>
        <p:spPr>
          <a:xfrm>
            <a:off x="2365375" y="2611438"/>
            <a:ext cx="5762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b="1" i="1" dirty="0">
                <a:latin typeface="Times New Roman" panose="02020603050405020304" pitchFamily="18" charset="0"/>
              </a:rPr>
              <a:t>x</a:t>
            </a:r>
            <a:endParaRPr sz="2000" b="1" i="1" dirty="0">
              <a:latin typeface="Times New Roman" panose="02020603050405020304" pitchFamily="18" charset="0"/>
            </a:endParaRPr>
          </a:p>
        </p:txBody>
      </p:sp>
      <p:sp>
        <p:nvSpPr>
          <p:cNvPr id="3100" name="Text Box 334"/>
          <p:cNvSpPr txBox="1"/>
          <p:nvPr/>
        </p:nvSpPr>
        <p:spPr>
          <a:xfrm>
            <a:off x="2768600" y="2501900"/>
            <a:ext cx="5762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b="1" i="1" dirty="0">
                <a:latin typeface="Times New Roman" panose="02020603050405020304" pitchFamily="18" charset="0"/>
              </a:rPr>
              <a:t>x</a:t>
            </a:r>
            <a:endParaRPr sz="2000" b="1" i="1" dirty="0">
              <a:latin typeface="Times New Roman" panose="02020603050405020304" pitchFamily="18" charset="0"/>
            </a:endParaRPr>
          </a:p>
        </p:txBody>
      </p:sp>
      <p:sp>
        <p:nvSpPr>
          <p:cNvPr id="2413" name="Text Box 365"/>
          <p:cNvSpPr txBox="1"/>
          <p:nvPr/>
        </p:nvSpPr>
        <p:spPr>
          <a:xfrm>
            <a:off x="0" y="180975"/>
            <a:ext cx="9144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Two bags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rebuchet MS" panose="020B0603020202020204" charset="0"/>
              </a:rPr>
              <a:t> marbles plus five extra marbles equals 21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2417" name="Text Box 369"/>
          <p:cNvSpPr txBox="1"/>
          <p:nvPr/>
        </p:nvSpPr>
        <p:spPr>
          <a:xfrm>
            <a:off x="3606800" y="5065713"/>
            <a:ext cx="21478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+ 5 = 21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420" name="Text Box 372"/>
          <p:cNvSpPr txBox="1"/>
          <p:nvPr/>
        </p:nvSpPr>
        <p:spPr>
          <a:xfrm>
            <a:off x="506413" y="688975"/>
            <a:ext cx="824547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If we remove a marble from one side, we must remove a marble from the other side so that the scales still balance.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2421" name="Text Box 373"/>
          <p:cNvSpPr txBox="1"/>
          <p:nvPr/>
        </p:nvSpPr>
        <p:spPr>
          <a:xfrm>
            <a:off x="3595688" y="5546725"/>
            <a:ext cx="21478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+ 4 = 20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3105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>
                                            <p:txEl>
                                              <p:charRg st="0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3" grpId="0" build="p"/>
      <p:bldP spid="2417" grpId="0"/>
      <p:bldP spid="2420" grpId="0"/>
      <p:bldP spid="24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2"/>
          <p:cNvSpPr/>
          <p:nvPr/>
        </p:nvSpPr>
        <p:spPr>
          <a:xfrm>
            <a:off x="3189288" y="4959350"/>
            <a:ext cx="2668588" cy="16160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9" name="Text Box 219"/>
          <p:cNvSpPr txBox="1"/>
          <p:nvPr/>
        </p:nvSpPr>
        <p:spPr>
          <a:xfrm>
            <a:off x="3595688" y="5546725"/>
            <a:ext cx="21478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+ 4 = 20</a:t>
            </a:r>
            <a:endParaRPr sz="2800" dirty="0">
              <a:latin typeface="Trebuchet MS" panose="020B0603020202020204" charset="0"/>
            </a:endParaRPr>
          </a:p>
        </p:txBody>
      </p:sp>
      <p:pic>
        <p:nvPicPr>
          <p:cNvPr id="4100" name="Picture 2" descr="Money Bag 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4413" y="2241550"/>
            <a:ext cx="1009650" cy="9509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418" name="Group 10"/>
          <p:cNvGrpSpPr/>
          <p:nvPr/>
        </p:nvGrpSpPr>
        <p:grpSpPr>
          <a:xfrm>
            <a:off x="5995988" y="2363788"/>
            <a:ext cx="255587" cy="263525"/>
            <a:chOff x="1701" y="2840"/>
            <a:chExt cx="482" cy="499"/>
          </a:xfrm>
        </p:grpSpPr>
        <p:sp>
          <p:nvSpPr>
            <p:cNvPr id="4279" name="Freeform 11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80" name="Freeform 12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81" name="Freeform 13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82" name="Freeform 14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83" name="Freeform 15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84" name="Freeform 16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425" name="Group 17"/>
          <p:cNvGrpSpPr/>
          <p:nvPr/>
        </p:nvGrpSpPr>
        <p:grpSpPr>
          <a:xfrm>
            <a:off x="6261100" y="2363788"/>
            <a:ext cx="254000" cy="263525"/>
            <a:chOff x="1701" y="2840"/>
            <a:chExt cx="482" cy="499"/>
          </a:xfrm>
        </p:grpSpPr>
        <p:sp>
          <p:nvSpPr>
            <p:cNvPr id="4273" name="Freeform 18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4" name="Freeform 19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5" name="Freeform 20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6" name="Freeform 21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7" name="Freeform 22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8" name="Freeform 23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3" name="Group 24"/>
          <p:cNvGrpSpPr/>
          <p:nvPr/>
        </p:nvGrpSpPr>
        <p:grpSpPr>
          <a:xfrm>
            <a:off x="6523038" y="2363788"/>
            <a:ext cx="255587" cy="263525"/>
            <a:chOff x="1701" y="2840"/>
            <a:chExt cx="482" cy="499"/>
          </a:xfrm>
        </p:grpSpPr>
        <p:sp>
          <p:nvSpPr>
            <p:cNvPr id="4267" name="Freeform 25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8" name="Freeform 26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9" name="Freeform 27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0" name="Freeform 28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1" name="Freeform 29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72" name="Freeform 30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4" name="Group 31"/>
          <p:cNvGrpSpPr/>
          <p:nvPr/>
        </p:nvGrpSpPr>
        <p:grpSpPr>
          <a:xfrm>
            <a:off x="5862638" y="2560638"/>
            <a:ext cx="255587" cy="263525"/>
            <a:chOff x="1701" y="2840"/>
            <a:chExt cx="482" cy="499"/>
          </a:xfrm>
        </p:grpSpPr>
        <p:sp>
          <p:nvSpPr>
            <p:cNvPr id="4261" name="Freeform 32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2" name="Freeform 33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3" name="Freeform 34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4" name="Freeform 35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5" name="Freeform 36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6" name="Freeform 37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5" name="Group 38"/>
          <p:cNvGrpSpPr/>
          <p:nvPr/>
        </p:nvGrpSpPr>
        <p:grpSpPr>
          <a:xfrm>
            <a:off x="6127750" y="2560638"/>
            <a:ext cx="254000" cy="263525"/>
            <a:chOff x="1701" y="2840"/>
            <a:chExt cx="482" cy="499"/>
          </a:xfrm>
        </p:grpSpPr>
        <p:sp>
          <p:nvSpPr>
            <p:cNvPr id="4255" name="Freeform 39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6" name="Freeform 40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7" name="Freeform 41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8" name="Freeform 42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9" name="Freeform 43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60" name="Freeform 44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6" name="Group 45"/>
          <p:cNvGrpSpPr/>
          <p:nvPr/>
        </p:nvGrpSpPr>
        <p:grpSpPr>
          <a:xfrm>
            <a:off x="6389688" y="2560638"/>
            <a:ext cx="255587" cy="263525"/>
            <a:chOff x="1701" y="2840"/>
            <a:chExt cx="482" cy="499"/>
          </a:xfrm>
        </p:grpSpPr>
        <p:sp>
          <p:nvSpPr>
            <p:cNvPr id="4249" name="Freeform 46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0" name="Freeform 47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1" name="Freeform 48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2" name="Freeform 49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3" name="Freeform 50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54" name="Freeform 51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7" name="Group 52"/>
          <p:cNvGrpSpPr/>
          <p:nvPr/>
        </p:nvGrpSpPr>
        <p:grpSpPr>
          <a:xfrm>
            <a:off x="6653213" y="2560638"/>
            <a:ext cx="255587" cy="263525"/>
            <a:chOff x="1701" y="2840"/>
            <a:chExt cx="482" cy="499"/>
          </a:xfrm>
        </p:grpSpPr>
        <p:sp>
          <p:nvSpPr>
            <p:cNvPr id="4243" name="Freeform 53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44" name="Freeform 54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45" name="Freeform 55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46" name="Freeform 56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47" name="Freeform 57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48" name="Freeform 58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8" name="Group 59"/>
          <p:cNvGrpSpPr/>
          <p:nvPr/>
        </p:nvGrpSpPr>
        <p:grpSpPr>
          <a:xfrm>
            <a:off x="5732463" y="2757488"/>
            <a:ext cx="1308100" cy="265112"/>
            <a:chOff x="3589" y="1791"/>
            <a:chExt cx="824" cy="167"/>
          </a:xfrm>
        </p:grpSpPr>
        <p:grpSp>
          <p:nvGrpSpPr>
            <p:cNvPr id="4208" name="Group 60"/>
            <p:cNvGrpSpPr/>
            <p:nvPr/>
          </p:nvGrpSpPr>
          <p:grpSpPr>
            <a:xfrm>
              <a:off x="3589" y="1791"/>
              <a:ext cx="161" cy="167"/>
              <a:chOff x="1701" y="2840"/>
              <a:chExt cx="482" cy="499"/>
            </a:xfrm>
          </p:grpSpPr>
          <p:sp>
            <p:nvSpPr>
              <p:cNvPr id="4237" name="Freeform 61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8" name="Freeform 62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9" name="Freeform 63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40" name="Freeform 64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41" name="Freeform 65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42" name="Freeform 66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4209" name="Group 67"/>
            <p:cNvGrpSpPr/>
            <p:nvPr/>
          </p:nvGrpSpPr>
          <p:grpSpPr>
            <a:xfrm>
              <a:off x="3755" y="1791"/>
              <a:ext cx="161" cy="167"/>
              <a:chOff x="1701" y="2840"/>
              <a:chExt cx="482" cy="499"/>
            </a:xfrm>
          </p:grpSpPr>
          <p:sp>
            <p:nvSpPr>
              <p:cNvPr id="4231" name="Freeform 6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2" name="Freeform 6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3" name="Freeform 7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4" name="Freeform 7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5" name="Freeform 7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6" name="Freeform 7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4210" name="Group 74"/>
            <p:cNvGrpSpPr/>
            <p:nvPr/>
          </p:nvGrpSpPr>
          <p:grpSpPr>
            <a:xfrm>
              <a:off x="3921" y="1791"/>
              <a:ext cx="160" cy="167"/>
              <a:chOff x="1701" y="2840"/>
              <a:chExt cx="482" cy="499"/>
            </a:xfrm>
          </p:grpSpPr>
          <p:sp>
            <p:nvSpPr>
              <p:cNvPr id="4225" name="Freeform 75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6" name="Freeform 76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7" name="Freeform 77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8" name="Freeform 78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9" name="Freeform 79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30" name="Freeform 80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4211" name="Group 81"/>
            <p:cNvGrpSpPr/>
            <p:nvPr/>
          </p:nvGrpSpPr>
          <p:grpSpPr>
            <a:xfrm>
              <a:off x="4087" y="1791"/>
              <a:ext cx="161" cy="167"/>
              <a:chOff x="1701" y="2840"/>
              <a:chExt cx="482" cy="499"/>
            </a:xfrm>
          </p:grpSpPr>
          <p:sp>
            <p:nvSpPr>
              <p:cNvPr id="4219" name="Freeform 8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0" name="Freeform 8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1" name="Freeform 8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2" name="Freeform 8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3" name="Freeform 8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4" name="Freeform 8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4212" name="Group 88"/>
            <p:cNvGrpSpPr/>
            <p:nvPr/>
          </p:nvGrpSpPr>
          <p:grpSpPr>
            <a:xfrm>
              <a:off x="4252" y="1791"/>
              <a:ext cx="161" cy="167"/>
              <a:chOff x="1701" y="2840"/>
              <a:chExt cx="482" cy="499"/>
            </a:xfrm>
          </p:grpSpPr>
          <p:sp>
            <p:nvSpPr>
              <p:cNvPr id="4213" name="Freeform 8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4" name="Freeform 9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5" name="Freeform 9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6" name="Freeform 9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7" name="Freeform 9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8" name="Freeform 9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17503" name="Group 95"/>
          <p:cNvGrpSpPr/>
          <p:nvPr/>
        </p:nvGrpSpPr>
        <p:grpSpPr>
          <a:xfrm>
            <a:off x="6127750" y="2165350"/>
            <a:ext cx="254000" cy="265113"/>
            <a:chOff x="1701" y="2840"/>
            <a:chExt cx="482" cy="499"/>
          </a:xfrm>
        </p:grpSpPr>
        <p:sp>
          <p:nvSpPr>
            <p:cNvPr id="4202" name="Freeform 96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3" name="Freeform 97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4" name="Freeform 98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5" name="Freeform 99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6" name="Freeform 100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7" name="Freeform 101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510" name="Group 102"/>
          <p:cNvGrpSpPr/>
          <p:nvPr/>
        </p:nvGrpSpPr>
        <p:grpSpPr>
          <a:xfrm>
            <a:off x="6391275" y="2165350"/>
            <a:ext cx="255588" cy="265113"/>
            <a:chOff x="1701" y="2840"/>
            <a:chExt cx="482" cy="499"/>
          </a:xfrm>
        </p:grpSpPr>
        <p:sp>
          <p:nvSpPr>
            <p:cNvPr id="4196" name="Freeform 103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7" name="Freeform 104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8" name="Freeform 105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9" name="Freeform 106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0" name="Freeform 107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201" name="Freeform 108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11" name="Group 109"/>
          <p:cNvGrpSpPr/>
          <p:nvPr/>
        </p:nvGrpSpPr>
        <p:grpSpPr>
          <a:xfrm>
            <a:off x="5602288" y="2955925"/>
            <a:ext cx="255587" cy="263525"/>
            <a:chOff x="1701" y="2840"/>
            <a:chExt cx="482" cy="499"/>
          </a:xfrm>
        </p:grpSpPr>
        <p:sp>
          <p:nvSpPr>
            <p:cNvPr id="4190" name="Freeform 110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1" name="Freeform 111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2" name="Freeform 112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3" name="Freeform 113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4" name="Freeform 114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95" name="Freeform 115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12" name="Group 116"/>
          <p:cNvGrpSpPr/>
          <p:nvPr/>
        </p:nvGrpSpPr>
        <p:grpSpPr>
          <a:xfrm>
            <a:off x="5865813" y="2955925"/>
            <a:ext cx="255587" cy="263525"/>
            <a:chOff x="1701" y="2840"/>
            <a:chExt cx="482" cy="499"/>
          </a:xfrm>
        </p:grpSpPr>
        <p:sp>
          <p:nvSpPr>
            <p:cNvPr id="4184" name="Freeform 117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5" name="Freeform 118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6" name="Freeform 119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7" name="Freeform 120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8" name="Freeform 121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9" name="Freeform 122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13" name="Group 123"/>
          <p:cNvGrpSpPr/>
          <p:nvPr/>
        </p:nvGrpSpPr>
        <p:grpSpPr>
          <a:xfrm>
            <a:off x="6127750" y="2955925"/>
            <a:ext cx="255588" cy="263525"/>
            <a:chOff x="1701" y="2840"/>
            <a:chExt cx="482" cy="499"/>
          </a:xfrm>
        </p:grpSpPr>
        <p:sp>
          <p:nvSpPr>
            <p:cNvPr id="4178" name="Freeform 124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9" name="Freeform 125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0" name="Freeform 126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1" name="Freeform 12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2" name="Freeform 12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83" name="Freeform 12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14" name="Group 130"/>
          <p:cNvGrpSpPr/>
          <p:nvPr/>
        </p:nvGrpSpPr>
        <p:grpSpPr>
          <a:xfrm>
            <a:off x="6392863" y="2955925"/>
            <a:ext cx="254000" cy="263525"/>
            <a:chOff x="1701" y="2840"/>
            <a:chExt cx="482" cy="499"/>
          </a:xfrm>
        </p:grpSpPr>
        <p:sp>
          <p:nvSpPr>
            <p:cNvPr id="4172" name="Freeform 131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3" name="Freeform 132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4" name="Freeform 133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5" name="Freeform 134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6" name="Freeform 135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7" name="Freeform 136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15" name="Group 137"/>
          <p:cNvGrpSpPr/>
          <p:nvPr/>
        </p:nvGrpSpPr>
        <p:grpSpPr>
          <a:xfrm>
            <a:off x="6654800" y="2955925"/>
            <a:ext cx="255588" cy="263525"/>
            <a:chOff x="1701" y="2840"/>
            <a:chExt cx="482" cy="499"/>
          </a:xfrm>
        </p:grpSpPr>
        <p:sp>
          <p:nvSpPr>
            <p:cNvPr id="4166" name="Freeform 138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7" name="Freeform 139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8" name="Freeform 140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9" name="Freeform 141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0" name="Freeform 142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71" name="Freeform 143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16" name="Group 144"/>
          <p:cNvGrpSpPr/>
          <p:nvPr/>
        </p:nvGrpSpPr>
        <p:grpSpPr>
          <a:xfrm>
            <a:off x="6916738" y="2955925"/>
            <a:ext cx="255587" cy="263525"/>
            <a:chOff x="1701" y="2840"/>
            <a:chExt cx="482" cy="499"/>
          </a:xfrm>
        </p:grpSpPr>
        <p:sp>
          <p:nvSpPr>
            <p:cNvPr id="4160" name="Freeform 145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1" name="Freeform 146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2" name="Freeform 147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3" name="Freeform 148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4" name="Freeform 149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65" name="Freeform 150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pic>
        <p:nvPicPr>
          <p:cNvPr id="4117" name="Picture 151" descr="Money Bag 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4550" y="2386013"/>
            <a:ext cx="839788" cy="7889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567" name="Group 159"/>
          <p:cNvGrpSpPr/>
          <p:nvPr/>
        </p:nvGrpSpPr>
        <p:grpSpPr>
          <a:xfrm>
            <a:off x="3143250" y="2803525"/>
            <a:ext cx="252413" cy="261938"/>
            <a:chOff x="1701" y="2840"/>
            <a:chExt cx="482" cy="499"/>
          </a:xfrm>
        </p:grpSpPr>
        <p:sp>
          <p:nvSpPr>
            <p:cNvPr id="4154" name="Freeform 160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5" name="Freeform 161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6" name="Freeform 162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7" name="Freeform 163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8" name="Freeform 164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9" name="Freeform 165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574" name="Group 166"/>
          <p:cNvGrpSpPr/>
          <p:nvPr/>
        </p:nvGrpSpPr>
        <p:grpSpPr>
          <a:xfrm>
            <a:off x="3076575" y="2933700"/>
            <a:ext cx="252413" cy="260350"/>
            <a:chOff x="1701" y="2840"/>
            <a:chExt cx="482" cy="499"/>
          </a:xfrm>
        </p:grpSpPr>
        <p:sp>
          <p:nvSpPr>
            <p:cNvPr id="4148" name="Freeform 167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9" name="Freeform 168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0" name="Freeform 169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1" name="Freeform 170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2" name="Freeform 171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53" name="Freeform 172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581" name="Group 173"/>
          <p:cNvGrpSpPr/>
          <p:nvPr/>
        </p:nvGrpSpPr>
        <p:grpSpPr>
          <a:xfrm>
            <a:off x="3273425" y="2933700"/>
            <a:ext cx="252413" cy="260350"/>
            <a:chOff x="1701" y="2840"/>
            <a:chExt cx="482" cy="499"/>
          </a:xfrm>
        </p:grpSpPr>
        <p:sp>
          <p:nvSpPr>
            <p:cNvPr id="4142" name="Freeform 174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3" name="Freeform 175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4" name="Freeform 176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5" name="Freeform 17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6" name="Freeform 17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7" name="Freeform 17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588" name="Group 180"/>
          <p:cNvGrpSpPr/>
          <p:nvPr/>
        </p:nvGrpSpPr>
        <p:grpSpPr>
          <a:xfrm>
            <a:off x="3402013" y="2933700"/>
            <a:ext cx="252412" cy="260350"/>
            <a:chOff x="1701" y="2840"/>
            <a:chExt cx="482" cy="499"/>
          </a:xfrm>
        </p:grpSpPr>
        <p:sp>
          <p:nvSpPr>
            <p:cNvPr id="4136" name="Freeform 181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7" name="Freeform 182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8" name="Freeform 183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9" name="Freeform 184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0" name="Freeform 185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41" name="Freeform 186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4122" name="Text Box 187"/>
          <p:cNvSpPr txBox="1"/>
          <p:nvPr/>
        </p:nvSpPr>
        <p:spPr>
          <a:xfrm>
            <a:off x="2365375" y="2601913"/>
            <a:ext cx="5762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b="1" i="1" dirty="0">
                <a:latin typeface="Times New Roman" panose="02020603050405020304" pitchFamily="18" charset="0"/>
              </a:rPr>
              <a:t>x</a:t>
            </a:r>
            <a:endParaRPr sz="2000" b="1" i="1" dirty="0">
              <a:latin typeface="Times New Roman" panose="02020603050405020304" pitchFamily="18" charset="0"/>
            </a:endParaRPr>
          </a:p>
        </p:txBody>
      </p:sp>
      <p:sp>
        <p:nvSpPr>
          <p:cNvPr id="4123" name="Text Box 188"/>
          <p:cNvSpPr txBox="1"/>
          <p:nvPr/>
        </p:nvSpPr>
        <p:spPr>
          <a:xfrm>
            <a:off x="2768600" y="2492375"/>
            <a:ext cx="5762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b="1" i="1" dirty="0">
                <a:latin typeface="Times New Roman" panose="02020603050405020304" pitchFamily="18" charset="0"/>
              </a:rPr>
              <a:t>x</a:t>
            </a:r>
            <a:endParaRPr sz="2000" b="1" i="1" dirty="0">
              <a:latin typeface="Times New Roman" panose="02020603050405020304" pitchFamily="18" charset="0"/>
            </a:endParaRPr>
          </a:p>
        </p:txBody>
      </p:sp>
      <p:sp>
        <p:nvSpPr>
          <p:cNvPr id="17611" name="Text Box 203"/>
          <p:cNvSpPr txBox="1"/>
          <p:nvPr/>
        </p:nvSpPr>
        <p:spPr>
          <a:xfrm>
            <a:off x="0" y="42863"/>
            <a:ext cx="91440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The scales now show that two bags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rebuchet MS" panose="020B0603020202020204" charset="0"/>
              </a:rPr>
              <a:t> marbles plus </a:t>
            </a:r>
            <a:r>
              <a:rPr lang="en-GB" altLang="x-none" sz="2000" b="1" dirty="0">
                <a:solidFill>
                  <a:srgbClr val="3333FF"/>
                </a:solidFill>
                <a:latin typeface="Trebuchet MS" panose="020B0603020202020204" charset="0"/>
              </a:rPr>
              <a:t>four</a:t>
            </a:r>
            <a:r>
              <a:rPr lang="en-GB" altLang="x-none" sz="2000" dirty="0">
                <a:latin typeface="Trebuchet MS" panose="020B0603020202020204" charset="0"/>
              </a:rPr>
              <a:t> extra marbles equals </a:t>
            </a:r>
            <a:r>
              <a:rPr lang="en-GB" altLang="x-none" sz="2000" b="1" dirty="0">
                <a:solidFill>
                  <a:srgbClr val="3333FF"/>
                </a:solidFill>
                <a:latin typeface="Trebuchet MS" panose="020B0603020202020204" charset="0"/>
              </a:rPr>
              <a:t>20</a:t>
            </a:r>
            <a:r>
              <a:rPr lang="en-GB" altLang="x-none" sz="2000" dirty="0">
                <a:latin typeface="Trebuchet MS" panose="020B0603020202020204" charset="0"/>
              </a:rPr>
              <a:t>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17613" name="Text Box 205"/>
          <p:cNvSpPr txBox="1"/>
          <p:nvPr/>
        </p:nvSpPr>
        <p:spPr>
          <a:xfrm>
            <a:off x="0" y="782638"/>
            <a:ext cx="91440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We can continue to remove marbles, as long as we do the same thing to each side.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17615" name="Text Box 207"/>
          <p:cNvSpPr txBox="1"/>
          <p:nvPr/>
        </p:nvSpPr>
        <p:spPr>
          <a:xfrm>
            <a:off x="4332288" y="5545138"/>
            <a:ext cx="327025" cy="5191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Arial" panose="020B0604020202020204" pitchFamily="34" charset="0"/>
              </a:rPr>
              <a:t>3</a:t>
            </a:r>
            <a:endParaRPr sz="28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616" name="Text Box 208"/>
          <p:cNvSpPr txBox="1"/>
          <p:nvPr/>
        </p:nvSpPr>
        <p:spPr>
          <a:xfrm>
            <a:off x="4911725" y="5546725"/>
            <a:ext cx="696913" cy="5191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Arial" panose="020B0604020202020204" pitchFamily="34" charset="0"/>
              </a:rPr>
              <a:t>19</a:t>
            </a:r>
            <a:endParaRPr sz="28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617" name="Text Box 209"/>
          <p:cNvSpPr txBox="1"/>
          <p:nvPr/>
        </p:nvSpPr>
        <p:spPr>
          <a:xfrm>
            <a:off x="4332288" y="5548313"/>
            <a:ext cx="327025" cy="5191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Arial" panose="020B0604020202020204" pitchFamily="34" charset="0"/>
              </a:rPr>
              <a:t>2</a:t>
            </a:r>
            <a:endParaRPr sz="28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618" name="Text Box 210"/>
          <p:cNvSpPr txBox="1"/>
          <p:nvPr/>
        </p:nvSpPr>
        <p:spPr>
          <a:xfrm>
            <a:off x="4916488" y="5540375"/>
            <a:ext cx="696912" cy="5191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Arial" panose="020B0604020202020204" pitchFamily="34" charset="0"/>
              </a:rPr>
              <a:t>18</a:t>
            </a:r>
            <a:endParaRPr sz="28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619" name="Text Box 211"/>
          <p:cNvSpPr txBox="1"/>
          <p:nvPr/>
        </p:nvSpPr>
        <p:spPr>
          <a:xfrm>
            <a:off x="4338638" y="5540375"/>
            <a:ext cx="327025" cy="5191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Arial" panose="020B0604020202020204" pitchFamily="34" charset="0"/>
              </a:rPr>
              <a:t>1</a:t>
            </a:r>
            <a:endParaRPr sz="28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620" name="Text Box 212"/>
          <p:cNvSpPr txBox="1"/>
          <p:nvPr/>
        </p:nvSpPr>
        <p:spPr>
          <a:xfrm>
            <a:off x="4916488" y="5540375"/>
            <a:ext cx="696912" cy="5191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Arial" panose="020B0604020202020204" pitchFamily="34" charset="0"/>
              </a:rPr>
              <a:t>17</a:t>
            </a:r>
            <a:endParaRPr sz="28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621" name="Text Box 213"/>
          <p:cNvSpPr txBox="1"/>
          <p:nvPr/>
        </p:nvSpPr>
        <p:spPr>
          <a:xfrm>
            <a:off x="4338638" y="5545138"/>
            <a:ext cx="352425" cy="5191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Trebuchet MS" panose="020B0603020202020204" charset="0"/>
              </a:rPr>
              <a:t>0</a:t>
            </a:r>
            <a:endParaRPr sz="2800"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17622" name="Text Box 214"/>
          <p:cNvSpPr txBox="1"/>
          <p:nvPr/>
        </p:nvSpPr>
        <p:spPr>
          <a:xfrm>
            <a:off x="4916488" y="5545138"/>
            <a:ext cx="696912" cy="5191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solidFill>
                  <a:srgbClr val="3333FF"/>
                </a:solidFill>
                <a:latin typeface="Trebuchet MS" panose="020B0603020202020204" charset="0"/>
              </a:rPr>
              <a:t>16</a:t>
            </a:r>
            <a:endParaRPr sz="2800"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4134" name="Text Box 218"/>
          <p:cNvSpPr txBox="1"/>
          <p:nvPr/>
        </p:nvSpPr>
        <p:spPr>
          <a:xfrm>
            <a:off x="3606800" y="5065713"/>
            <a:ext cx="21478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+ 5 = 21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4135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1">
                                            <p:txEl>
                                              <p:charRg st="0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7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1" grpId="0" build="p"/>
      <p:bldP spid="17613" grpId="0"/>
      <p:bldP spid="17615" grpId="0" animBg="1"/>
      <p:bldP spid="17616" grpId="0" animBg="1"/>
      <p:bldP spid="17617" grpId="0" animBg="1"/>
      <p:bldP spid="17618" grpId="0" animBg="1"/>
      <p:bldP spid="17619" grpId="0" animBg="1"/>
      <p:bldP spid="17620" grpId="0" animBg="1"/>
      <p:bldP spid="17621" grpId="0" animBg="1"/>
      <p:bldP spid="176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2"/>
          <p:cNvSpPr/>
          <p:nvPr/>
        </p:nvSpPr>
        <p:spPr>
          <a:xfrm>
            <a:off x="3189288" y="4959350"/>
            <a:ext cx="2668588" cy="16160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3" name="Picture 2" descr="Money Bag 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3938" y="2222500"/>
            <a:ext cx="1009650" cy="9509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24" name="Group 24"/>
          <p:cNvGrpSpPr/>
          <p:nvPr/>
        </p:nvGrpSpPr>
        <p:grpSpPr>
          <a:xfrm>
            <a:off x="5862638" y="2560638"/>
            <a:ext cx="255587" cy="263525"/>
            <a:chOff x="1701" y="2840"/>
            <a:chExt cx="482" cy="499"/>
          </a:xfrm>
        </p:grpSpPr>
        <p:sp>
          <p:nvSpPr>
            <p:cNvPr id="5242" name="Freeform 25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3" name="Freeform 26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4" name="Freeform 27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5" name="Freeform 28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6" name="Freeform 29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7" name="Freeform 30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25" name="Group 53"/>
          <p:cNvGrpSpPr/>
          <p:nvPr/>
        </p:nvGrpSpPr>
        <p:grpSpPr>
          <a:xfrm>
            <a:off x="5732463" y="2757488"/>
            <a:ext cx="255587" cy="265112"/>
            <a:chOff x="1701" y="2840"/>
            <a:chExt cx="482" cy="499"/>
          </a:xfrm>
        </p:grpSpPr>
        <p:sp>
          <p:nvSpPr>
            <p:cNvPr id="5236" name="Freeform 54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7" name="Freeform 55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8" name="Freeform 56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9" name="Freeform 5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0" name="Freeform 5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41" name="Freeform 5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26" name="Group 60"/>
          <p:cNvGrpSpPr/>
          <p:nvPr/>
        </p:nvGrpSpPr>
        <p:grpSpPr>
          <a:xfrm>
            <a:off x="5995988" y="2757488"/>
            <a:ext cx="255587" cy="265112"/>
            <a:chOff x="1701" y="2840"/>
            <a:chExt cx="482" cy="499"/>
          </a:xfrm>
        </p:grpSpPr>
        <p:sp>
          <p:nvSpPr>
            <p:cNvPr id="5230" name="Freeform 61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1" name="Freeform 62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2" name="Freeform 63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3" name="Freeform 64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4" name="Freeform 65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35" name="Freeform 66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27" name="Group 67"/>
          <p:cNvGrpSpPr/>
          <p:nvPr/>
        </p:nvGrpSpPr>
        <p:grpSpPr>
          <a:xfrm>
            <a:off x="6259513" y="2757488"/>
            <a:ext cx="254000" cy="265112"/>
            <a:chOff x="1701" y="2840"/>
            <a:chExt cx="482" cy="499"/>
          </a:xfrm>
        </p:grpSpPr>
        <p:sp>
          <p:nvSpPr>
            <p:cNvPr id="5224" name="Freeform 68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5" name="Freeform 69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6" name="Freeform 70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7" name="Freeform 71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8" name="Freeform 72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9" name="Freeform 73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28" name="Group 102"/>
          <p:cNvGrpSpPr/>
          <p:nvPr/>
        </p:nvGrpSpPr>
        <p:grpSpPr>
          <a:xfrm>
            <a:off x="5602288" y="2955925"/>
            <a:ext cx="255587" cy="263525"/>
            <a:chOff x="1701" y="2840"/>
            <a:chExt cx="482" cy="499"/>
          </a:xfrm>
        </p:grpSpPr>
        <p:sp>
          <p:nvSpPr>
            <p:cNvPr id="5218" name="Freeform 103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9" name="Freeform 104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0" name="Freeform 105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1" name="Freeform 106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2" name="Freeform 107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23" name="Freeform 108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29" name="Group 109"/>
          <p:cNvGrpSpPr/>
          <p:nvPr/>
        </p:nvGrpSpPr>
        <p:grpSpPr>
          <a:xfrm>
            <a:off x="5865813" y="2955925"/>
            <a:ext cx="255587" cy="263525"/>
            <a:chOff x="1701" y="2840"/>
            <a:chExt cx="482" cy="499"/>
          </a:xfrm>
        </p:grpSpPr>
        <p:sp>
          <p:nvSpPr>
            <p:cNvPr id="5212" name="Freeform 110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3" name="Freeform 111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4" name="Freeform 112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5" name="Freeform 113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6" name="Freeform 114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7" name="Freeform 115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30" name="Group 116"/>
          <p:cNvGrpSpPr/>
          <p:nvPr/>
        </p:nvGrpSpPr>
        <p:grpSpPr>
          <a:xfrm>
            <a:off x="6127750" y="2955925"/>
            <a:ext cx="255588" cy="263525"/>
            <a:chOff x="1701" y="2840"/>
            <a:chExt cx="482" cy="499"/>
          </a:xfrm>
        </p:grpSpPr>
        <p:sp>
          <p:nvSpPr>
            <p:cNvPr id="5206" name="Freeform 117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7" name="Freeform 118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8" name="Freeform 119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9" name="Freeform 120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0" name="Freeform 121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11" name="Freeform 122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131" name="Group 123"/>
          <p:cNvGrpSpPr/>
          <p:nvPr/>
        </p:nvGrpSpPr>
        <p:grpSpPr>
          <a:xfrm>
            <a:off x="6392863" y="2955925"/>
            <a:ext cx="254000" cy="263525"/>
            <a:chOff x="1701" y="2840"/>
            <a:chExt cx="482" cy="499"/>
          </a:xfrm>
        </p:grpSpPr>
        <p:sp>
          <p:nvSpPr>
            <p:cNvPr id="5200" name="Freeform 124"/>
            <p:cNvSpPr/>
            <p:nvPr/>
          </p:nvSpPr>
          <p:spPr>
            <a:xfrm>
              <a:off x="1701" y="2844"/>
              <a:ext cx="465" cy="46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3" y="1"/>
                </a:cxn>
                <a:cxn ang="0">
                  <a:pos x="96" y="5"/>
                </a:cxn>
                <a:cxn ang="0">
                  <a:pos x="108" y="12"/>
                </a:cxn>
                <a:cxn ang="0">
                  <a:pos x="118" y="20"/>
                </a:cxn>
                <a:cxn ang="0">
                  <a:pos x="127" y="30"/>
                </a:cxn>
                <a:cxn ang="0">
                  <a:pos x="133" y="42"/>
                </a:cxn>
                <a:cxn ang="0">
                  <a:pos x="137" y="55"/>
                </a:cxn>
                <a:cxn ang="0">
                  <a:pos x="139" y="69"/>
                </a:cxn>
                <a:cxn ang="0">
                  <a:pos x="137" y="83"/>
                </a:cxn>
                <a:cxn ang="0">
                  <a:pos x="133" y="96"/>
                </a:cxn>
                <a:cxn ang="0">
                  <a:pos x="127" y="108"/>
                </a:cxn>
                <a:cxn ang="0">
                  <a:pos x="118" y="118"/>
                </a:cxn>
                <a:cxn ang="0">
                  <a:pos x="108" y="127"/>
                </a:cxn>
                <a:cxn ang="0">
                  <a:pos x="96" y="133"/>
                </a:cxn>
                <a:cxn ang="0">
                  <a:pos x="83" y="137"/>
                </a:cxn>
                <a:cxn ang="0">
                  <a:pos x="69" y="139"/>
                </a:cxn>
                <a:cxn ang="0">
                  <a:pos x="55" y="137"/>
                </a:cxn>
                <a:cxn ang="0">
                  <a:pos x="42" y="133"/>
                </a:cxn>
                <a:cxn ang="0">
                  <a:pos x="30" y="127"/>
                </a:cxn>
                <a:cxn ang="0">
                  <a:pos x="20" y="118"/>
                </a:cxn>
                <a:cxn ang="0">
                  <a:pos x="12" y="108"/>
                </a:cxn>
                <a:cxn ang="0">
                  <a:pos x="5" y="96"/>
                </a:cxn>
                <a:cxn ang="0">
                  <a:pos x="1" y="83"/>
                </a:cxn>
                <a:cxn ang="0">
                  <a:pos x="0" y="69"/>
                </a:cxn>
                <a:cxn ang="0">
                  <a:pos x="1" y="55"/>
                </a:cxn>
                <a:cxn ang="0">
                  <a:pos x="5" y="42"/>
                </a:cxn>
                <a:cxn ang="0">
                  <a:pos x="12" y="30"/>
                </a:cxn>
                <a:cxn ang="0">
                  <a:pos x="20" y="20"/>
                </a:cxn>
                <a:cxn ang="0">
                  <a:pos x="30" y="12"/>
                </a:cxn>
                <a:cxn ang="0">
                  <a:pos x="42" y="5"/>
                </a:cxn>
                <a:cxn ang="0">
                  <a:pos x="55" y="1"/>
                </a:cxn>
                <a:cxn ang="0">
                  <a:pos x="69" y="0"/>
                </a:cxn>
              </a:cxnLst>
              <a:pathLst>
                <a:path w="1559" h="1559">
                  <a:moveTo>
                    <a:pt x="780" y="0"/>
                  </a:moveTo>
                  <a:lnTo>
                    <a:pt x="935" y="16"/>
                  </a:lnTo>
                  <a:lnTo>
                    <a:pt x="1082" y="60"/>
                  </a:lnTo>
                  <a:lnTo>
                    <a:pt x="1214" y="132"/>
                  </a:lnTo>
                  <a:lnTo>
                    <a:pt x="1330" y="227"/>
                  </a:lnTo>
                  <a:lnTo>
                    <a:pt x="1425" y="341"/>
                  </a:lnTo>
                  <a:lnTo>
                    <a:pt x="1497" y="473"/>
                  </a:lnTo>
                  <a:lnTo>
                    <a:pt x="1542" y="619"/>
                  </a:lnTo>
                  <a:lnTo>
                    <a:pt x="1559" y="778"/>
                  </a:lnTo>
                  <a:lnTo>
                    <a:pt x="1542" y="935"/>
                  </a:lnTo>
                  <a:lnTo>
                    <a:pt x="1497" y="1082"/>
                  </a:lnTo>
                  <a:lnTo>
                    <a:pt x="1425" y="1214"/>
                  </a:lnTo>
                  <a:lnTo>
                    <a:pt x="1330" y="1331"/>
                  </a:lnTo>
                  <a:lnTo>
                    <a:pt x="1214" y="1426"/>
                  </a:lnTo>
                  <a:lnTo>
                    <a:pt x="1082" y="1497"/>
                  </a:lnTo>
                  <a:lnTo>
                    <a:pt x="935" y="1542"/>
                  </a:lnTo>
                  <a:lnTo>
                    <a:pt x="780" y="1559"/>
                  </a:lnTo>
                  <a:lnTo>
                    <a:pt x="621" y="1542"/>
                  </a:lnTo>
                  <a:lnTo>
                    <a:pt x="473" y="1497"/>
                  </a:lnTo>
                  <a:lnTo>
                    <a:pt x="341" y="1426"/>
                  </a:lnTo>
                  <a:lnTo>
                    <a:pt x="227" y="1331"/>
                  </a:lnTo>
                  <a:lnTo>
                    <a:pt x="130" y="1214"/>
                  </a:lnTo>
                  <a:lnTo>
                    <a:pt x="60" y="1082"/>
                  </a:lnTo>
                  <a:lnTo>
                    <a:pt x="15" y="935"/>
                  </a:lnTo>
                  <a:lnTo>
                    <a:pt x="0" y="778"/>
                  </a:lnTo>
                  <a:lnTo>
                    <a:pt x="15" y="619"/>
                  </a:lnTo>
                  <a:lnTo>
                    <a:pt x="60" y="473"/>
                  </a:lnTo>
                  <a:lnTo>
                    <a:pt x="130" y="341"/>
                  </a:lnTo>
                  <a:lnTo>
                    <a:pt x="227" y="227"/>
                  </a:lnTo>
                  <a:lnTo>
                    <a:pt x="341" y="132"/>
                  </a:lnTo>
                  <a:lnTo>
                    <a:pt x="473" y="60"/>
                  </a:lnTo>
                  <a:lnTo>
                    <a:pt x="621" y="16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rgbClr val="E8D9F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1" name="Freeform 125"/>
            <p:cNvSpPr/>
            <p:nvPr/>
          </p:nvSpPr>
          <p:spPr>
            <a:xfrm>
              <a:off x="1769" y="2851"/>
              <a:ext cx="392" cy="373"/>
            </a:xfrm>
            <a:custGeom>
              <a:avLst/>
              <a:gdLst/>
              <a:ahLst/>
              <a:cxnLst>
                <a:cxn ang="0">
                  <a:pos x="23" y="71"/>
                </a:cxn>
                <a:cxn ang="0">
                  <a:pos x="22" y="67"/>
                </a:cxn>
                <a:cxn ang="0">
                  <a:pos x="21" y="60"/>
                </a:cxn>
                <a:cxn ang="0">
                  <a:pos x="21" y="53"/>
                </a:cxn>
                <a:cxn ang="0">
                  <a:pos x="24" y="48"/>
                </a:cxn>
                <a:cxn ang="0">
                  <a:pos x="29" y="44"/>
                </a:cxn>
                <a:cxn ang="0">
                  <a:pos x="36" y="41"/>
                </a:cxn>
                <a:cxn ang="0">
                  <a:pos x="42" y="37"/>
                </a:cxn>
                <a:cxn ang="0">
                  <a:pos x="45" y="30"/>
                </a:cxn>
                <a:cxn ang="0">
                  <a:pos x="41" y="22"/>
                </a:cxn>
                <a:cxn ang="0">
                  <a:pos x="35" y="14"/>
                </a:cxn>
                <a:cxn ang="0">
                  <a:pos x="30" y="9"/>
                </a:cxn>
                <a:cxn ang="0">
                  <a:pos x="0" y="40"/>
                </a:cxn>
                <a:cxn ang="0">
                  <a:pos x="2" y="34"/>
                </a:cxn>
                <a:cxn ang="0">
                  <a:pos x="7" y="21"/>
                </a:cxn>
                <a:cxn ang="0">
                  <a:pos x="13" y="8"/>
                </a:cxn>
                <a:cxn ang="0">
                  <a:pos x="20" y="3"/>
                </a:cxn>
                <a:cxn ang="0">
                  <a:pos x="26" y="2"/>
                </a:cxn>
                <a:cxn ang="0">
                  <a:pos x="34" y="1"/>
                </a:cxn>
                <a:cxn ang="0">
                  <a:pos x="44" y="0"/>
                </a:cxn>
                <a:cxn ang="0">
                  <a:pos x="58" y="3"/>
                </a:cxn>
                <a:cxn ang="0">
                  <a:pos x="72" y="6"/>
                </a:cxn>
                <a:cxn ang="0">
                  <a:pos x="87" y="9"/>
                </a:cxn>
                <a:cxn ang="0">
                  <a:pos x="100" y="17"/>
                </a:cxn>
                <a:cxn ang="0">
                  <a:pos x="109" y="31"/>
                </a:cxn>
                <a:cxn ang="0">
                  <a:pos x="113" y="47"/>
                </a:cxn>
                <a:cxn ang="0">
                  <a:pos x="117" y="58"/>
                </a:cxn>
                <a:cxn ang="0">
                  <a:pos x="116" y="67"/>
                </a:cxn>
                <a:cxn ang="0">
                  <a:pos x="111" y="75"/>
                </a:cxn>
                <a:cxn ang="0">
                  <a:pos x="103" y="87"/>
                </a:cxn>
                <a:cxn ang="0">
                  <a:pos x="95" y="99"/>
                </a:cxn>
                <a:cxn ang="0">
                  <a:pos x="89" y="107"/>
                </a:cxn>
                <a:cxn ang="0">
                  <a:pos x="86" y="111"/>
                </a:cxn>
                <a:cxn ang="0">
                  <a:pos x="88" y="105"/>
                </a:cxn>
                <a:cxn ang="0">
                  <a:pos x="93" y="92"/>
                </a:cxn>
                <a:cxn ang="0">
                  <a:pos x="97" y="76"/>
                </a:cxn>
                <a:cxn ang="0">
                  <a:pos x="97" y="65"/>
                </a:cxn>
                <a:cxn ang="0">
                  <a:pos x="95" y="57"/>
                </a:cxn>
                <a:cxn ang="0">
                  <a:pos x="95" y="51"/>
                </a:cxn>
                <a:cxn ang="0">
                  <a:pos x="92" y="47"/>
                </a:cxn>
                <a:cxn ang="0">
                  <a:pos x="83" y="47"/>
                </a:cxn>
                <a:cxn ang="0">
                  <a:pos x="69" y="48"/>
                </a:cxn>
                <a:cxn ang="0">
                  <a:pos x="57" y="49"/>
                </a:cxn>
                <a:cxn ang="0">
                  <a:pos x="46" y="51"/>
                </a:cxn>
                <a:cxn ang="0">
                  <a:pos x="41" y="55"/>
                </a:cxn>
                <a:cxn ang="0">
                  <a:pos x="36" y="61"/>
                </a:cxn>
                <a:cxn ang="0">
                  <a:pos x="30" y="66"/>
                </a:cxn>
                <a:cxn ang="0">
                  <a:pos x="25" y="70"/>
                </a:cxn>
                <a:cxn ang="0">
                  <a:pos x="23" y="72"/>
                </a:cxn>
              </a:cxnLst>
              <a:pathLst>
                <a:path w="1315" h="1255">
                  <a:moveTo>
                    <a:pt x="262" y="817"/>
                  </a:moveTo>
                  <a:lnTo>
                    <a:pt x="258" y="809"/>
                  </a:lnTo>
                  <a:lnTo>
                    <a:pt x="254" y="790"/>
                  </a:lnTo>
                  <a:lnTo>
                    <a:pt x="248" y="759"/>
                  </a:lnTo>
                  <a:lnTo>
                    <a:pt x="242" y="724"/>
                  </a:lnTo>
                  <a:lnTo>
                    <a:pt x="236" y="683"/>
                  </a:lnTo>
                  <a:lnTo>
                    <a:pt x="236" y="644"/>
                  </a:lnTo>
                  <a:lnTo>
                    <a:pt x="240" y="606"/>
                  </a:lnTo>
                  <a:lnTo>
                    <a:pt x="252" y="573"/>
                  </a:lnTo>
                  <a:lnTo>
                    <a:pt x="267" y="544"/>
                  </a:lnTo>
                  <a:lnTo>
                    <a:pt x="295" y="522"/>
                  </a:lnTo>
                  <a:lnTo>
                    <a:pt x="329" y="501"/>
                  </a:lnTo>
                  <a:lnTo>
                    <a:pt x="370" y="483"/>
                  </a:lnTo>
                  <a:lnTo>
                    <a:pt x="407" y="462"/>
                  </a:lnTo>
                  <a:lnTo>
                    <a:pt x="446" y="441"/>
                  </a:lnTo>
                  <a:lnTo>
                    <a:pt x="477" y="414"/>
                  </a:lnTo>
                  <a:lnTo>
                    <a:pt x="502" y="383"/>
                  </a:lnTo>
                  <a:lnTo>
                    <a:pt x="506" y="340"/>
                  </a:lnTo>
                  <a:lnTo>
                    <a:pt x="492" y="295"/>
                  </a:lnTo>
                  <a:lnTo>
                    <a:pt x="465" y="245"/>
                  </a:lnTo>
                  <a:lnTo>
                    <a:pt x="430" y="200"/>
                  </a:lnTo>
                  <a:lnTo>
                    <a:pt x="392" y="156"/>
                  </a:lnTo>
                  <a:lnTo>
                    <a:pt x="359" y="123"/>
                  </a:lnTo>
                  <a:lnTo>
                    <a:pt x="333" y="99"/>
                  </a:lnTo>
                  <a:lnTo>
                    <a:pt x="326" y="92"/>
                  </a:lnTo>
                  <a:lnTo>
                    <a:pt x="0" y="448"/>
                  </a:lnTo>
                  <a:lnTo>
                    <a:pt x="4" y="429"/>
                  </a:lnTo>
                  <a:lnTo>
                    <a:pt x="21" y="383"/>
                  </a:lnTo>
                  <a:lnTo>
                    <a:pt x="46" y="315"/>
                  </a:lnTo>
                  <a:lnTo>
                    <a:pt x="79" y="239"/>
                  </a:lnTo>
                  <a:lnTo>
                    <a:pt x="112" y="161"/>
                  </a:lnTo>
                  <a:lnTo>
                    <a:pt x="151" y="94"/>
                  </a:lnTo>
                  <a:lnTo>
                    <a:pt x="190" y="47"/>
                  </a:lnTo>
                  <a:lnTo>
                    <a:pt x="225" y="30"/>
                  </a:lnTo>
                  <a:lnTo>
                    <a:pt x="252" y="26"/>
                  </a:lnTo>
                  <a:lnTo>
                    <a:pt x="289" y="20"/>
                  </a:lnTo>
                  <a:lnTo>
                    <a:pt x="329" y="12"/>
                  </a:lnTo>
                  <a:lnTo>
                    <a:pt x="382" y="6"/>
                  </a:lnTo>
                  <a:lnTo>
                    <a:pt x="436" y="0"/>
                  </a:lnTo>
                  <a:lnTo>
                    <a:pt x="500" y="2"/>
                  </a:lnTo>
                  <a:lnTo>
                    <a:pt x="570" y="10"/>
                  </a:lnTo>
                  <a:lnTo>
                    <a:pt x="646" y="30"/>
                  </a:lnTo>
                  <a:lnTo>
                    <a:pt x="725" y="49"/>
                  </a:lnTo>
                  <a:lnTo>
                    <a:pt x="812" y="64"/>
                  </a:lnTo>
                  <a:lnTo>
                    <a:pt x="898" y="80"/>
                  </a:lnTo>
                  <a:lnTo>
                    <a:pt x="983" y="105"/>
                  </a:lnTo>
                  <a:lnTo>
                    <a:pt x="1059" y="136"/>
                  </a:lnTo>
                  <a:lnTo>
                    <a:pt x="1129" y="187"/>
                  </a:lnTo>
                  <a:lnTo>
                    <a:pt x="1183" y="255"/>
                  </a:lnTo>
                  <a:lnTo>
                    <a:pt x="1224" y="350"/>
                  </a:lnTo>
                  <a:lnTo>
                    <a:pt x="1249" y="447"/>
                  </a:lnTo>
                  <a:lnTo>
                    <a:pt x="1276" y="528"/>
                  </a:lnTo>
                  <a:lnTo>
                    <a:pt x="1295" y="594"/>
                  </a:lnTo>
                  <a:lnTo>
                    <a:pt x="1311" y="654"/>
                  </a:lnTo>
                  <a:lnTo>
                    <a:pt x="1315" y="704"/>
                  </a:lnTo>
                  <a:lnTo>
                    <a:pt x="1307" y="755"/>
                  </a:lnTo>
                  <a:lnTo>
                    <a:pt x="1288" y="801"/>
                  </a:lnTo>
                  <a:lnTo>
                    <a:pt x="1253" y="856"/>
                  </a:lnTo>
                  <a:lnTo>
                    <a:pt x="1206" y="918"/>
                  </a:lnTo>
                  <a:lnTo>
                    <a:pt x="1160" y="986"/>
                  </a:lnTo>
                  <a:lnTo>
                    <a:pt x="1111" y="1054"/>
                  </a:lnTo>
                  <a:lnTo>
                    <a:pt x="1066" y="1118"/>
                  </a:lnTo>
                  <a:lnTo>
                    <a:pt x="1026" y="1172"/>
                  </a:lnTo>
                  <a:lnTo>
                    <a:pt x="995" y="1216"/>
                  </a:lnTo>
                  <a:lnTo>
                    <a:pt x="973" y="1244"/>
                  </a:lnTo>
                  <a:lnTo>
                    <a:pt x="968" y="1255"/>
                  </a:lnTo>
                  <a:lnTo>
                    <a:pt x="973" y="1236"/>
                  </a:lnTo>
                  <a:lnTo>
                    <a:pt x="993" y="1189"/>
                  </a:lnTo>
                  <a:lnTo>
                    <a:pt x="1018" y="1119"/>
                  </a:lnTo>
                  <a:lnTo>
                    <a:pt x="1047" y="1038"/>
                  </a:lnTo>
                  <a:lnTo>
                    <a:pt x="1072" y="947"/>
                  </a:lnTo>
                  <a:lnTo>
                    <a:pt x="1092" y="862"/>
                  </a:lnTo>
                  <a:lnTo>
                    <a:pt x="1097" y="788"/>
                  </a:lnTo>
                  <a:lnTo>
                    <a:pt x="1090" y="736"/>
                  </a:lnTo>
                  <a:lnTo>
                    <a:pt x="1076" y="691"/>
                  </a:lnTo>
                  <a:lnTo>
                    <a:pt x="1074" y="650"/>
                  </a:lnTo>
                  <a:lnTo>
                    <a:pt x="1074" y="609"/>
                  </a:lnTo>
                  <a:lnTo>
                    <a:pt x="1072" y="576"/>
                  </a:lnTo>
                  <a:lnTo>
                    <a:pt x="1061" y="547"/>
                  </a:lnTo>
                  <a:lnTo>
                    <a:pt x="1039" y="528"/>
                  </a:lnTo>
                  <a:lnTo>
                    <a:pt x="999" y="520"/>
                  </a:lnTo>
                  <a:lnTo>
                    <a:pt x="935" y="528"/>
                  </a:lnTo>
                  <a:lnTo>
                    <a:pt x="855" y="536"/>
                  </a:lnTo>
                  <a:lnTo>
                    <a:pt x="777" y="544"/>
                  </a:lnTo>
                  <a:lnTo>
                    <a:pt x="704" y="549"/>
                  </a:lnTo>
                  <a:lnTo>
                    <a:pt x="636" y="557"/>
                  </a:lnTo>
                  <a:lnTo>
                    <a:pt x="572" y="565"/>
                  </a:lnTo>
                  <a:lnTo>
                    <a:pt x="521" y="578"/>
                  </a:lnTo>
                  <a:lnTo>
                    <a:pt x="481" y="598"/>
                  </a:lnTo>
                  <a:lnTo>
                    <a:pt x="456" y="625"/>
                  </a:lnTo>
                  <a:lnTo>
                    <a:pt x="432" y="654"/>
                  </a:lnTo>
                  <a:lnTo>
                    <a:pt x="403" y="687"/>
                  </a:lnTo>
                  <a:lnTo>
                    <a:pt x="370" y="718"/>
                  </a:lnTo>
                  <a:lnTo>
                    <a:pt x="339" y="749"/>
                  </a:lnTo>
                  <a:lnTo>
                    <a:pt x="308" y="774"/>
                  </a:lnTo>
                  <a:lnTo>
                    <a:pt x="283" y="798"/>
                  </a:lnTo>
                  <a:lnTo>
                    <a:pt x="265" y="811"/>
                  </a:lnTo>
                  <a:lnTo>
                    <a:pt x="262" y="817"/>
                  </a:lnTo>
                  <a:close/>
                </a:path>
              </a:pathLst>
            </a:custGeom>
            <a:solidFill>
              <a:srgbClr val="9292B3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2" name="Freeform 126"/>
            <p:cNvSpPr/>
            <p:nvPr/>
          </p:nvSpPr>
          <p:spPr>
            <a:xfrm>
              <a:off x="1712" y="2840"/>
              <a:ext cx="471" cy="480"/>
            </a:xfrm>
            <a:custGeom>
              <a:avLst/>
              <a:gdLst/>
              <a:ahLst/>
              <a:cxnLst>
                <a:cxn ang="0">
                  <a:pos x="138" y="48"/>
                </a:cxn>
                <a:cxn ang="0">
                  <a:pos x="124" y="22"/>
                </a:cxn>
                <a:cxn ang="0">
                  <a:pos x="96" y="4"/>
                </a:cxn>
                <a:cxn ang="0">
                  <a:pos x="59" y="1"/>
                </a:cxn>
                <a:cxn ang="0">
                  <a:pos x="44" y="4"/>
                </a:cxn>
                <a:cxn ang="0">
                  <a:pos x="39" y="7"/>
                </a:cxn>
                <a:cxn ang="0">
                  <a:pos x="40" y="8"/>
                </a:cxn>
                <a:cxn ang="0">
                  <a:pos x="47" y="11"/>
                </a:cxn>
                <a:cxn ang="0">
                  <a:pos x="72" y="27"/>
                </a:cxn>
                <a:cxn ang="0">
                  <a:pos x="73" y="33"/>
                </a:cxn>
                <a:cxn ang="0">
                  <a:pos x="51" y="46"/>
                </a:cxn>
                <a:cxn ang="0">
                  <a:pos x="74" y="41"/>
                </a:cxn>
                <a:cxn ang="0">
                  <a:pos x="87" y="26"/>
                </a:cxn>
                <a:cxn ang="0">
                  <a:pos x="83" y="14"/>
                </a:cxn>
                <a:cxn ang="0">
                  <a:pos x="77" y="6"/>
                </a:cxn>
                <a:cxn ang="0">
                  <a:pos x="101" y="15"/>
                </a:cxn>
                <a:cxn ang="0">
                  <a:pos x="104" y="26"/>
                </a:cxn>
                <a:cxn ang="0">
                  <a:pos x="101" y="37"/>
                </a:cxn>
                <a:cxn ang="0">
                  <a:pos x="82" y="46"/>
                </a:cxn>
                <a:cxn ang="0">
                  <a:pos x="63" y="53"/>
                </a:cxn>
                <a:cxn ang="0">
                  <a:pos x="87" y="49"/>
                </a:cxn>
                <a:cxn ang="0">
                  <a:pos x="110" y="41"/>
                </a:cxn>
                <a:cxn ang="0">
                  <a:pos x="118" y="30"/>
                </a:cxn>
                <a:cxn ang="0">
                  <a:pos x="118" y="40"/>
                </a:cxn>
                <a:cxn ang="0">
                  <a:pos x="111" y="49"/>
                </a:cxn>
                <a:cxn ang="0">
                  <a:pos x="104" y="55"/>
                </a:cxn>
                <a:cxn ang="0">
                  <a:pos x="97" y="58"/>
                </a:cxn>
                <a:cxn ang="0">
                  <a:pos x="115" y="57"/>
                </a:cxn>
                <a:cxn ang="0">
                  <a:pos x="119" y="60"/>
                </a:cxn>
                <a:cxn ang="0">
                  <a:pos x="114" y="63"/>
                </a:cxn>
                <a:cxn ang="0">
                  <a:pos x="116" y="66"/>
                </a:cxn>
                <a:cxn ang="0">
                  <a:pos x="114" y="68"/>
                </a:cxn>
                <a:cxn ang="0">
                  <a:pos x="112" y="72"/>
                </a:cxn>
                <a:cxn ang="0">
                  <a:pos x="115" y="80"/>
                </a:cxn>
                <a:cxn ang="0">
                  <a:pos x="103" y="99"/>
                </a:cxn>
                <a:cxn ang="0">
                  <a:pos x="87" y="113"/>
                </a:cxn>
                <a:cxn ang="0">
                  <a:pos x="82" y="116"/>
                </a:cxn>
                <a:cxn ang="0">
                  <a:pos x="76" y="115"/>
                </a:cxn>
                <a:cxn ang="0">
                  <a:pos x="75" y="112"/>
                </a:cxn>
                <a:cxn ang="0">
                  <a:pos x="73" y="108"/>
                </a:cxn>
                <a:cxn ang="0">
                  <a:pos x="75" y="105"/>
                </a:cxn>
                <a:cxn ang="0">
                  <a:pos x="97" y="100"/>
                </a:cxn>
                <a:cxn ang="0">
                  <a:pos x="100" y="90"/>
                </a:cxn>
                <a:cxn ang="0">
                  <a:pos x="97" y="81"/>
                </a:cxn>
                <a:cxn ang="0">
                  <a:pos x="93" y="75"/>
                </a:cxn>
                <a:cxn ang="0">
                  <a:pos x="88" y="72"/>
                </a:cxn>
                <a:cxn ang="0">
                  <a:pos x="75" y="77"/>
                </a:cxn>
                <a:cxn ang="0">
                  <a:pos x="79" y="82"/>
                </a:cxn>
                <a:cxn ang="0">
                  <a:pos x="81" y="88"/>
                </a:cxn>
                <a:cxn ang="0">
                  <a:pos x="60" y="112"/>
                </a:cxn>
                <a:cxn ang="0">
                  <a:pos x="43" y="115"/>
                </a:cxn>
                <a:cxn ang="0">
                  <a:pos x="29" y="108"/>
                </a:cxn>
                <a:cxn ang="0">
                  <a:pos x="21" y="102"/>
                </a:cxn>
                <a:cxn ang="0">
                  <a:pos x="10" y="96"/>
                </a:cxn>
                <a:cxn ang="0">
                  <a:pos x="3" y="78"/>
                </a:cxn>
                <a:cxn ang="0">
                  <a:pos x="0" y="80"/>
                </a:cxn>
                <a:cxn ang="0">
                  <a:pos x="5" y="103"/>
                </a:cxn>
                <a:cxn ang="0">
                  <a:pos x="25" y="128"/>
                </a:cxn>
                <a:cxn ang="0">
                  <a:pos x="61" y="142"/>
                </a:cxn>
                <a:cxn ang="0">
                  <a:pos x="101" y="136"/>
                </a:cxn>
                <a:cxn ang="0">
                  <a:pos x="128" y="110"/>
                </a:cxn>
                <a:cxn ang="0">
                  <a:pos x="138" y="88"/>
                </a:cxn>
                <a:cxn ang="0">
                  <a:pos x="139" y="77"/>
                </a:cxn>
              </a:cxnLst>
              <a:pathLst>
                <a:path w="1578" h="1611">
                  <a:moveTo>
                    <a:pt x="1576" y="804"/>
                  </a:moveTo>
                  <a:lnTo>
                    <a:pt x="1578" y="709"/>
                  </a:lnTo>
                  <a:lnTo>
                    <a:pt x="1569" y="622"/>
                  </a:lnTo>
                  <a:lnTo>
                    <a:pt x="1547" y="537"/>
                  </a:lnTo>
                  <a:lnTo>
                    <a:pt x="1518" y="459"/>
                  </a:lnTo>
                  <a:lnTo>
                    <a:pt x="1479" y="384"/>
                  </a:lnTo>
                  <a:lnTo>
                    <a:pt x="1437" y="314"/>
                  </a:lnTo>
                  <a:lnTo>
                    <a:pt x="1388" y="250"/>
                  </a:lnTo>
                  <a:lnTo>
                    <a:pt x="1340" y="194"/>
                  </a:lnTo>
                  <a:lnTo>
                    <a:pt x="1258" y="139"/>
                  </a:lnTo>
                  <a:lnTo>
                    <a:pt x="1169" y="93"/>
                  </a:lnTo>
                  <a:lnTo>
                    <a:pt x="1072" y="52"/>
                  </a:lnTo>
                  <a:lnTo>
                    <a:pt x="971" y="25"/>
                  </a:lnTo>
                  <a:lnTo>
                    <a:pt x="867" y="3"/>
                  </a:lnTo>
                  <a:lnTo>
                    <a:pt x="762" y="0"/>
                  </a:lnTo>
                  <a:lnTo>
                    <a:pt x="657" y="7"/>
                  </a:lnTo>
                  <a:lnTo>
                    <a:pt x="560" y="33"/>
                  </a:lnTo>
                  <a:lnTo>
                    <a:pt x="537" y="36"/>
                  </a:lnTo>
                  <a:lnTo>
                    <a:pt x="518" y="42"/>
                  </a:lnTo>
                  <a:lnTo>
                    <a:pt x="498" y="48"/>
                  </a:lnTo>
                  <a:lnTo>
                    <a:pt x="483" y="56"/>
                  </a:lnTo>
                  <a:lnTo>
                    <a:pt x="465" y="62"/>
                  </a:lnTo>
                  <a:lnTo>
                    <a:pt x="452" y="71"/>
                  </a:lnTo>
                  <a:lnTo>
                    <a:pt x="438" y="81"/>
                  </a:lnTo>
                  <a:lnTo>
                    <a:pt x="426" y="93"/>
                  </a:lnTo>
                  <a:lnTo>
                    <a:pt x="432" y="93"/>
                  </a:lnTo>
                  <a:lnTo>
                    <a:pt x="440" y="93"/>
                  </a:lnTo>
                  <a:lnTo>
                    <a:pt x="450" y="93"/>
                  </a:lnTo>
                  <a:lnTo>
                    <a:pt x="461" y="93"/>
                  </a:lnTo>
                  <a:lnTo>
                    <a:pt x="298" y="432"/>
                  </a:lnTo>
                  <a:lnTo>
                    <a:pt x="461" y="157"/>
                  </a:lnTo>
                  <a:lnTo>
                    <a:pt x="525" y="120"/>
                  </a:lnTo>
                  <a:lnTo>
                    <a:pt x="725" y="283"/>
                  </a:lnTo>
                  <a:lnTo>
                    <a:pt x="795" y="279"/>
                  </a:lnTo>
                  <a:lnTo>
                    <a:pt x="803" y="287"/>
                  </a:lnTo>
                  <a:lnTo>
                    <a:pt x="810" y="300"/>
                  </a:lnTo>
                  <a:lnTo>
                    <a:pt x="816" y="316"/>
                  </a:lnTo>
                  <a:lnTo>
                    <a:pt x="822" y="335"/>
                  </a:lnTo>
                  <a:lnTo>
                    <a:pt x="822" y="353"/>
                  </a:lnTo>
                  <a:lnTo>
                    <a:pt x="822" y="370"/>
                  </a:lnTo>
                  <a:lnTo>
                    <a:pt x="816" y="386"/>
                  </a:lnTo>
                  <a:lnTo>
                    <a:pt x="808" y="403"/>
                  </a:lnTo>
                  <a:lnTo>
                    <a:pt x="519" y="552"/>
                  </a:lnTo>
                  <a:lnTo>
                    <a:pt x="576" y="525"/>
                  </a:lnTo>
                  <a:lnTo>
                    <a:pt x="638" y="506"/>
                  </a:lnTo>
                  <a:lnTo>
                    <a:pt x="702" y="490"/>
                  </a:lnTo>
                  <a:lnTo>
                    <a:pt x="768" y="477"/>
                  </a:lnTo>
                  <a:lnTo>
                    <a:pt x="830" y="455"/>
                  </a:lnTo>
                  <a:lnTo>
                    <a:pt x="886" y="428"/>
                  </a:lnTo>
                  <a:lnTo>
                    <a:pt x="933" y="389"/>
                  </a:lnTo>
                  <a:lnTo>
                    <a:pt x="971" y="337"/>
                  </a:lnTo>
                  <a:lnTo>
                    <a:pt x="977" y="294"/>
                  </a:lnTo>
                  <a:lnTo>
                    <a:pt x="977" y="258"/>
                  </a:lnTo>
                  <a:lnTo>
                    <a:pt x="969" y="221"/>
                  </a:lnTo>
                  <a:lnTo>
                    <a:pt x="956" y="190"/>
                  </a:lnTo>
                  <a:lnTo>
                    <a:pt x="936" y="157"/>
                  </a:lnTo>
                  <a:lnTo>
                    <a:pt x="915" y="128"/>
                  </a:lnTo>
                  <a:lnTo>
                    <a:pt x="892" y="98"/>
                  </a:lnTo>
                  <a:lnTo>
                    <a:pt x="869" y="71"/>
                  </a:lnTo>
                  <a:lnTo>
                    <a:pt x="869" y="66"/>
                  </a:lnTo>
                  <a:lnTo>
                    <a:pt x="878" y="54"/>
                  </a:lnTo>
                  <a:lnTo>
                    <a:pt x="886" y="48"/>
                  </a:lnTo>
                  <a:lnTo>
                    <a:pt x="890" y="56"/>
                  </a:lnTo>
                  <a:lnTo>
                    <a:pt x="1140" y="166"/>
                  </a:lnTo>
                  <a:lnTo>
                    <a:pt x="1144" y="195"/>
                  </a:lnTo>
                  <a:lnTo>
                    <a:pt x="1154" y="226"/>
                  </a:lnTo>
                  <a:lnTo>
                    <a:pt x="1161" y="259"/>
                  </a:lnTo>
                  <a:lnTo>
                    <a:pt x="1171" y="292"/>
                  </a:lnTo>
                  <a:lnTo>
                    <a:pt x="1173" y="323"/>
                  </a:lnTo>
                  <a:lnTo>
                    <a:pt x="1171" y="356"/>
                  </a:lnTo>
                  <a:lnTo>
                    <a:pt x="1159" y="386"/>
                  </a:lnTo>
                  <a:lnTo>
                    <a:pt x="1140" y="417"/>
                  </a:lnTo>
                  <a:lnTo>
                    <a:pt x="1090" y="455"/>
                  </a:lnTo>
                  <a:lnTo>
                    <a:pt x="1037" y="482"/>
                  </a:lnTo>
                  <a:lnTo>
                    <a:pt x="979" y="502"/>
                  </a:lnTo>
                  <a:lnTo>
                    <a:pt x="923" y="517"/>
                  </a:lnTo>
                  <a:lnTo>
                    <a:pt x="865" y="529"/>
                  </a:lnTo>
                  <a:lnTo>
                    <a:pt x="808" y="545"/>
                  </a:lnTo>
                  <a:lnTo>
                    <a:pt x="754" y="566"/>
                  </a:lnTo>
                  <a:lnTo>
                    <a:pt x="706" y="599"/>
                  </a:lnTo>
                  <a:lnTo>
                    <a:pt x="770" y="576"/>
                  </a:lnTo>
                  <a:lnTo>
                    <a:pt x="838" y="562"/>
                  </a:lnTo>
                  <a:lnTo>
                    <a:pt x="907" y="554"/>
                  </a:lnTo>
                  <a:lnTo>
                    <a:pt x="977" y="546"/>
                  </a:lnTo>
                  <a:lnTo>
                    <a:pt x="1043" y="537"/>
                  </a:lnTo>
                  <a:lnTo>
                    <a:pt x="1109" y="521"/>
                  </a:lnTo>
                  <a:lnTo>
                    <a:pt x="1171" y="498"/>
                  </a:lnTo>
                  <a:lnTo>
                    <a:pt x="1231" y="463"/>
                  </a:lnTo>
                  <a:lnTo>
                    <a:pt x="1299" y="337"/>
                  </a:lnTo>
                  <a:lnTo>
                    <a:pt x="1303" y="337"/>
                  </a:lnTo>
                  <a:lnTo>
                    <a:pt x="1315" y="337"/>
                  </a:lnTo>
                  <a:lnTo>
                    <a:pt x="1322" y="337"/>
                  </a:lnTo>
                  <a:lnTo>
                    <a:pt x="1330" y="343"/>
                  </a:lnTo>
                  <a:lnTo>
                    <a:pt x="1332" y="380"/>
                  </a:lnTo>
                  <a:lnTo>
                    <a:pt x="1330" y="415"/>
                  </a:lnTo>
                  <a:lnTo>
                    <a:pt x="1320" y="446"/>
                  </a:lnTo>
                  <a:lnTo>
                    <a:pt x="1309" y="477"/>
                  </a:lnTo>
                  <a:lnTo>
                    <a:pt x="1291" y="504"/>
                  </a:lnTo>
                  <a:lnTo>
                    <a:pt x="1272" y="529"/>
                  </a:lnTo>
                  <a:lnTo>
                    <a:pt x="1251" y="554"/>
                  </a:lnTo>
                  <a:lnTo>
                    <a:pt x="1231" y="579"/>
                  </a:lnTo>
                  <a:lnTo>
                    <a:pt x="1210" y="591"/>
                  </a:lnTo>
                  <a:lnTo>
                    <a:pt x="1189" y="605"/>
                  </a:lnTo>
                  <a:lnTo>
                    <a:pt x="1167" y="616"/>
                  </a:lnTo>
                  <a:lnTo>
                    <a:pt x="1148" y="628"/>
                  </a:lnTo>
                  <a:lnTo>
                    <a:pt x="1127" y="636"/>
                  </a:lnTo>
                  <a:lnTo>
                    <a:pt x="1107" y="643"/>
                  </a:lnTo>
                  <a:lnTo>
                    <a:pt x="1086" y="649"/>
                  </a:lnTo>
                  <a:lnTo>
                    <a:pt x="1068" y="653"/>
                  </a:lnTo>
                  <a:lnTo>
                    <a:pt x="1278" y="636"/>
                  </a:lnTo>
                  <a:lnTo>
                    <a:pt x="1280" y="642"/>
                  </a:lnTo>
                  <a:lnTo>
                    <a:pt x="1286" y="645"/>
                  </a:lnTo>
                  <a:lnTo>
                    <a:pt x="1286" y="647"/>
                  </a:lnTo>
                  <a:lnTo>
                    <a:pt x="1278" y="663"/>
                  </a:lnTo>
                  <a:lnTo>
                    <a:pt x="1340" y="663"/>
                  </a:lnTo>
                  <a:lnTo>
                    <a:pt x="1332" y="678"/>
                  </a:lnTo>
                  <a:lnTo>
                    <a:pt x="1317" y="694"/>
                  </a:lnTo>
                  <a:lnTo>
                    <a:pt x="1305" y="700"/>
                  </a:lnTo>
                  <a:lnTo>
                    <a:pt x="1295" y="707"/>
                  </a:lnTo>
                  <a:lnTo>
                    <a:pt x="1284" y="713"/>
                  </a:lnTo>
                  <a:lnTo>
                    <a:pt x="1278" y="725"/>
                  </a:lnTo>
                  <a:lnTo>
                    <a:pt x="1291" y="725"/>
                  </a:lnTo>
                  <a:lnTo>
                    <a:pt x="1305" y="727"/>
                  </a:lnTo>
                  <a:lnTo>
                    <a:pt x="1307" y="740"/>
                  </a:lnTo>
                  <a:lnTo>
                    <a:pt x="1305" y="750"/>
                  </a:lnTo>
                  <a:lnTo>
                    <a:pt x="1297" y="756"/>
                  </a:lnTo>
                  <a:lnTo>
                    <a:pt x="1289" y="764"/>
                  </a:lnTo>
                  <a:lnTo>
                    <a:pt x="1276" y="768"/>
                  </a:lnTo>
                  <a:lnTo>
                    <a:pt x="1266" y="775"/>
                  </a:lnTo>
                  <a:lnTo>
                    <a:pt x="1256" y="783"/>
                  </a:lnTo>
                  <a:lnTo>
                    <a:pt x="1253" y="797"/>
                  </a:lnTo>
                  <a:lnTo>
                    <a:pt x="1260" y="808"/>
                  </a:lnTo>
                  <a:lnTo>
                    <a:pt x="1276" y="818"/>
                  </a:lnTo>
                  <a:lnTo>
                    <a:pt x="1289" y="826"/>
                  </a:lnTo>
                  <a:lnTo>
                    <a:pt x="1305" y="841"/>
                  </a:lnTo>
                  <a:lnTo>
                    <a:pt x="1286" y="896"/>
                  </a:lnTo>
                  <a:lnTo>
                    <a:pt x="1260" y="950"/>
                  </a:lnTo>
                  <a:lnTo>
                    <a:pt x="1229" y="1004"/>
                  </a:lnTo>
                  <a:lnTo>
                    <a:pt x="1194" y="1058"/>
                  </a:lnTo>
                  <a:lnTo>
                    <a:pt x="1154" y="1111"/>
                  </a:lnTo>
                  <a:lnTo>
                    <a:pt x="1107" y="1163"/>
                  </a:lnTo>
                  <a:lnTo>
                    <a:pt x="1057" y="1216"/>
                  </a:lnTo>
                  <a:lnTo>
                    <a:pt x="1004" y="1268"/>
                  </a:lnTo>
                  <a:lnTo>
                    <a:pt x="983" y="1274"/>
                  </a:lnTo>
                  <a:lnTo>
                    <a:pt x="966" y="1285"/>
                  </a:lnTo>
                  <a:lnTo>
                    <a:pt x="950" y="1295"/>
                  </a:lnTo>
                  <a:lnTo>
                    <a:pt x="935" y="1305"/>
                  </a:lnTo>
                  <a:lnTo>
                    <a:pt x="917" y="1309"/>
                  </a:lnTo>
                  <a:lnTo>
                    <a:pt x="900" y="1313"/>
                  </a:lnTo>
                  <a:lnTo>
                    <a:pt x="880" y="1313"/>
                  </a:lnTo>
                  <a:lnTo>
                    <a:pt x="861" y="1307"/>
                  </a:lnTo>
                  <a:lnTo>
                    <a:pt x="855" y="1299"/>
                  </a:lnTo>
                  <a:lnTo>
                    <a:pt x="851" y="1291"/>
                  </a:lnTo>
                  <a:lnTo>
                    <a:pt x="845" y="1281"/>
                  </a:lnTo>
                  <a:lnTo>
                    <a:pt x="843" y="1272"/>
                  </a:lnTo>
                  <a:lnTo>
                    <a:pt x="839" y="1260"/>
                  </a:lnTo>
                  <a:lnTo>
                    <a:pt x="836" y="1249"/>
                  </a:lnTo>
                  <a:lnTo>
                    <a:pt x="830" y="1237"/>
                  </a:lnTo>
                  <a:lnTo>
                    <a:pt x="824" y="1231"/>
                  </a:lnTo>
                  <a:lnTo>
                    <a:pt x="824" y="1219"/>
                  </a:lnTo>
                  <a:lnTo>
                    <a:pt x="828" y="1210"/>
                  </a:lnTo>
                  <a:lnTo>
                    <a:pt x="834" y="1198"/>
                  </a:lnTo>
                  <a:lnTo>
                    <a:pt x="841" y="1194"/>
                  </a:lnTo>
                  <a:lnTo>
                    <a:pt x="843" y="1183"/>
                  </a:lnTo>
                  <a:lnTo>
                    <a:pt x="851" y="1173"/>
                  </a:lnTo>
                  <a:lnTo>
                    <a:pt x="861" y="1163"/>
                  </a:lnTo>
                  <a:lnTo>
                    <a:pt x="878" y="1153"/>
                  </a:lnTo>
                  <a:lnTo>
                    <a:pt x="1090" y="1132"/>
                  </a:lnTo>
                  <a:lnTo>
                    <a:pt x="1105" y="1103"/>
                  </a:lnTo>
                  <a:lnTo>
                    <a:pt x="1117" y="1076"/>
                  </a:lnTo>
                  <a:lnTo>
                    <a:pt x="1123" y="1045"/>
                  </a:lnTo>
                  <a:lnTo>
                    <a:pt x="1127" y="1016"/>
                  </a:lnTo>
                  <a:lnTo>
                    <a:pt x="1123" y="987"/>
                  </a:lnTo>
                  <a:lnTo>
                    <a:pt x="1117" y="958"/>
                  </a:lnTo>
                  <a:lnTo>
                    <a:pt x="1105" y="930"/>
                  </a:lnTo>
                  <a:lnTo>
                    <a:pt x="1090" y="909"/>
                  </a:lnTo>
                  <a:lnTo>
                    <a:pt x="1078" y="892"/>
                  </a:lnTo>
                  <a:lnTo>
                    <a:pt x="1068" y="874"/>
                  </a:lnTo>
                  <a:lnTo>
                    <a:pt x="1057" y="859"/>
                  </a:lnTo>
                  <a:lnTo>
                    <a:pt x="1047" y="847"/>
                  </a:lnTo>
                  <a:lnTo>
                    <a:pt x="1033" y="833"/>
                  </a:lnTo>
                  <a:lnTo>
                    <a:pt x="1022" y="824"/>
                  </a:lnTo>
                  <a:lnTo>
                    <a:pt x="1004" y="818"/>
                  </a:lnTo>
                  <a:lnTo>
                    <a:pt x="989" y="814"/>
                  </a:lnTo>
                  <a:lnTo>
                    <a:pt x="795" y="859"/>
                  </a:lnTo>
                  <a:lnTo>
                    <a:pt x="810" y="859"/>
                  </a:lnTo>
                  <a:lnTo>
                    <a:pt x="828" y="859"/>
                  </a:lnTo>
                  <a:lnTo>
                    <a:pt x="841" y="861"/>
                  </a:lnTo>
                  <a:lnTo>
                    <a:pt x="855" y="872"/>
                  </a:lnTo>
                  <a:lnTo>
                    <a:pt x="863" y="888"/>
                  </a:lnTo>
                  <a:lnTo>
                    <a:pt x="872" y="903"/>
                  </a:lnTo>
                  <a:lnTo>
                    <a:pt x="882" y="921"/>
                  </a:lnTo>
                  <a:lnTo>
                    <a:pt x="892" y="938"/>
                  </a:lnTo>
                  <a:lnTo>
                    <a:pt x="898" y="956"/>
                  </a:lnTo>
                  <a:lnTo>
                    <a:pt x="903" y="977"/>
                  </a:lnTo>
                  <a:lnTo>
                    <a:pt x="905" y="998"/>
                  </a:lnTo>
                  <a:lnTo>
                    <a:pt x="905" y="1022"/>
                  </a:lnTo>
                  <a:lnTo>
                    <a:pt x="762" y="1231"/>
                  </a:lnTo>
                  <a:lnTo>
                    <a:pt x="721" y="1247"/>
                  </a:lnTo>
                  <a:lnTo>
                    <a:pt x="675" y="1264"/>
                  </a:lnTo>
                  <a:lnTo>
                    <a:pt x="626" y="1280"/>
                  </a:lnTo>
                  <a:lnTo>
                    <a:pt x="578" y="1293"/>
                  </a:lnTo>
                  <a:lnTo>
                    <a:pt x="527" y="1299"/>
                  </a:lnTo>
                  <a:lnTo>
                    <a:pt x="479" y="1299"/>
                  </a:lnTo>
                  <a:lnTo>
                    <a:pt x="430" y="1283"/>
                  </a:lnTo>
                  <a:lnTo>
                    <a:pt x="388" y="1258"/>
                  </a:lnTo>
                  <a:lnTo>
                    <a:pt x="357" y="1241"/>
                  </a:lnTo>
                  <a:lnTo>
                    <a:pt x="329" y="1223"/>
                  </a:lnTo>
                  <a:lnTo>
                    <a:pt x="304" y="1204"/>
                  </a:lnTo>
                  <a:lnTo>
                    <a:pt x="281" y="1186"/>
                  </a:lnTo>
                  <a:lnTo>
                    <a:pt x="256" y="1169"/>
                  </a:lnTo>
                  <a:lnTo>
                    <a:pt x="232" y="1155"/>
                  </a:lnTo>
                  <a:lnTo>
                    <a:pt x="205" y="1146"/>
                  </a:lnTo>
                  <a:lnTo>
                    <a:pt x="178" y="1144"/>
                  </a:lnTo>
                  <a:lnTo>
                    <a:pt x="139" y="1115"/>
                  </a:lnTo>
                  <a:lnTo>
                    <a:pt x="108" y="1080"/>
                  </a:lnTo>
                  <a:lnTo>
                    <a:pt x="81" y="1035"/>
                  </a:lnTo>
                  <a:lnTo>
                    <a:pt x="62" y="989"/>
                  </a:lnTo>
                  <a:lnTo>
                    <a:pt x="44" y="934"/>
                  </a:lnTo>
                  <a:lnTo>
                    <a:pt x="35" y="880"/>
                  </a:lnTo>
                  <a:lnTo>
                    <a:pt x="27" y="826"/>
                  </a:lnTo>
                  <a:lnTo>
                    <a:pt x="27" y="773"/>
                  </a:lnTo>
                  <a:lnTo>
                    <a:pt x="8" y="835"/>
                  </a:lnTo>
                  <a:lnTo>
                    <a:pt x="0" y="901"/>
                  </a:lnTo>
                  <a:lnTo>
                    <a:pt x="2" y="967"/>
                  </a:lnTo>
                  <a:lnTo>
                    <a:pt x="13" y="1035"/>
                  </a:lnTo>
                  <a:lnTo>
                    <a:pt x="31" y="1097"/>
                  </a:lnTo>
                  <a:lnTo>
                    <a:pt x="54" y="1159"/>
                  </a:lnTo>
                  <a:lnTo>
                    <a:pt x="83" y="1216"/>
                  </a:lnTo>
                  <a:lnTo>
                    <a:pt x="118" y="1268"/>
                  </a:lnTo>
                  <a:lnTo>
                    <a:pt x="192" y="1361"/>
                  </a:lnTo>
                  <a:lnTo>
                    <a:pt x="277" y="1439"/>
                  </a:lnTo>
                  <a:lnTo>
                    <a:pt x="370" y="1503"/>
                  </a:lnTo>
                  <a:lnTo>
                    <a:pt x="473" y="1553"/>
                  </a:lnTo>
                  <a:lnTo>
                    <a:pt x="578" y="1586"/>
                  </a:lnTo>
                  <a:lnTo>
                    <a:pt x="688" y="1605"/>
                  </a:lnTo>
                  <a:lnTo>
                    <a:pt x="801" y="1611"/>
                  </a:lnTo>
                  <a:lnTo>
                    <a:pt x="915" y="1605"/>
                  </a:lnTo>
                  <a:lnTo>
                    <a:pt x="1031" y="1574"/>
                  </a:lnTo>
                  <a:lnTo>
                    <a:pt x="1136" y="1530"/>
                  </a:lnTo>
                  <a:lnTo>
                    <a:pt x="1227" y="1470"/>
                  </a:lnTo>
                  <a:lnTo>
                    <a:pt x="1309" y="1402"/>
                  </a:lnTo>
                  <a:lnTo>
                    <a:pt x="1377" y="1322"/>
                  </a:lnTo>
                  <a:lnTo>
                    <a:pt x="1437" y="1239"/>
                  </a:lnTo>
                  <a:lnTo>
                    <a:pt x="1485" y="1148"/>
                  </a:lnTo>
                  <a:lnTo>
                    <a:pt x="1530" y="1058"/>
                  </a:lnTo>
                  <a:lnTo>
                    <a:pt x="1545" y="1022"/>
                  </a:lnTo>
                  <a:lnTo>
                    <a:pt x="1555" y="989"/>
                  </a:lnTo>
                  <a:lnTo>
                    <a:pt x="1559" y="958"/>
                  </a:lnTo>
                  <a:lnTo>
                    <a:pt x="1563" y="929"/>
                  </a:lnTo>
                  <a:lnTo>
                    <a:pt x="1563" y="897"/>
                  </a:lnTo>
                  <a:lnTo>
                    <a:pt x="1565" y="866"/>
                  </a:lnTo>
                  <a:lnTo>
                    <a:pt x="1567" y="835"/>
                  </a:lnTo>
                  <a:lnTo>
                    <a:pt x="1576" y="80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3" name="Freeform 127"/>
            <p:cNvSpPr/>
            <p:nvPr/>
          </p:nvSpPr>
          <p:spPr>
            <a:xfrm>
              <a:off x="1932" y="3329"/>
              <a:ext cx="50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5" y="0"/>
                </a:cxn>
              </a:cxnLst>
              <a:pathLst>
                <a:path w="170" h="33">
                  <a:moveTo>
                    <a:pt x="170" y="0"/>
                  </a:moveTo>
                  <a:lnTo>
                    <a:pt x="0" y="33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4" name="Freeform 128"/>
            <p:cNvSpPr/>
            <p:nvPr/>
          </p:nvSpPr>
          <p:spPr>
            <a:xfrm>
              <a:off x="1821" y="3179"/>
              <a:ext cx="46" cy="31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3" y="8"/>
                </a:cxn>
                <a:cxn ang="0">
                  <a:pos x="13" y="7"/>
                </a:cxn>
              </a:cxnLst>
              <a:pathLst>
                <a:path w="157" h="107">
                  <a:moveTo>
                    <a:pt x="148" y="80"/>
                  </a:moveTo>
                  <a:lnTo>
                    <a:pt x="144" y="72"/>
                  </a:lnTo>
                  <a:lnTo>
                    <a:pt x="142" y="64"/>
                  </a:lnTo>
                  <a:lnTo>
                    <a:pt x="138" y="54"/>
                  </a:lnTo>
                  <a:lnTo>
                    <a:pt x="136" y="45"/>
                  </a:lnTo>
                  <a:lnTo>
                    <a:pt x="123" y="31"/>
                  </a:lnTo>
                  <a:lnTo>
                    <a:pt x="109" y="19"/>
                  </a:lnTo>
                  <a:lnTo>
                    <a:pt x="93" y="12"/>
                  </a:lnTo>
                  <a:lnTo>
                    <a:pt x="78" y="8"/>
                  </a:lnTo>
                  <a:lnTo>
                    <a:pt x="57" y="2"/>
                  </a:lnTo>
                  <a:lnTo>
                    <a:pt x="39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8" y="8"/>
                  </a:lnTo>
                  <a:lnTo>
                    <a:pt x="24" y="14"/>
                  </a:lnTo>
                  <a:lnTo>
                    <a:pt x="35" y="17"/>
                  </a:lnTo>
                  <a:lnTo>
                    <a:pt x="47" y="33"/>
                  </a:lnTo>
                  <a:lnTo>
                    <a:pt x="47" y="41"/>
                  </a:lnTo>
                  <a:lnTo>
                    <a:pt x="43" y="50"/>
                  </a:lnTo>
                  <a:lnTo>
                    <a:pt x="33" y="60"/>
                  </a:lnTo>
                  <a:lnTo>
                    <a:pt x="28" y="70"/>
                  </a:lnTo>
                  <a:lnTo>
                    <a:pt x="35" y="80"/>
                  </a:lnTo>
                  <a:lnTo>
                    <a:pt x="49" y="91"/>
                  </a:lnTo>
                  <a:lnTo>
                    <a:pt x="62" y="99"/>
                  </a:lnTo>
                  <a:lnTo>
                    <a:pt x="82" y="107"/>
                  </a:lnTo>
                  <a:lnTo>
                    <a:pt x="99" y="107"/>
                  </a:lnTo>
                  <a:lnTo>
                    <a:pt x="119" y="107"/>
                  </a:lnTo>
                  <a:lnTo>
                    <a:pt x="138" y="103"/>
                  </a:lnTo>
                  <a:lnTo>
                    <a:pt x="157" y="97"/>
                  </a:lnTo>
                  <a:lnTo>
                    <a:pt x="148" y="8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05" name="Freeform 129"/>
            <p:cNvSpPr/>
            <p:nvPr/>
          </p:nvSpPr>
          <p:spPr>
            <a:xfrm>
              <a:off x="1756" y="2935"/>
              <a:ext cx="205" cy="235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7" y="3"/>
                </a:cxn>
                <a:cxn ang="0">
                  <a:pos x="24" y="9"/>
                </a:cxn>
                <a:cxn ang="0">
                  <a:pos x="21" y="15"/>
                </a:cxn>
                <a:cxn ang="0">
                  <a:pos x="17" y="21"/>
                </a:cxn>
                <a:cxn ang="0">
                  <a:pos x="13" y="26"/>
                </a:cxn>
                <a:cxn ang="0">
                  <a:pos x="10" y="30"/>
                </a:cxn>
                <a:cxn ang="0">
                  <a:pos x="10" y="36"/>
                </a:cxn>
                <a:cxn ang="0">
                  <a:pos x="15" y="43"/>
                </a:cxn>
                <a:cxn ang="0">
                  <a:pos x="24" y="48"/>
                </a:cxn>
                <a:cxn ang="0">
                  <a:pos x="36" y="51"/>
                </a:cxn>
                <a:cxn ang="0">
                  <a:pos x="45" y="52"/>
                </a:cxn>
                <a:cxn ang="0">
                  <a:pos x="47" y="51"/>
                </a:cxn>
                <a:cxn ang="0">
                  <a:pos x="51" y="47"/>
                </a:cxn>
                <a:cxn ang="0">
                  <a:pos x="56" y="42"/>
                </a:cxn>
                <a:cxn ang="0">
                  <a:pos x="60" y="37"/>
                </a:cxn>
                <a:cxn ang="0">
                  <a:pos x="61" y="37"/>
                </a:cxn>
                <a:cxn ang="0">
                  <a:pos x="60" y="44"/>
                </a:cxn>
                <a:cxn ang="0">
                  <a:pos x="57" y="53"/>
                </a:cxn>
                <a:cxn ang="0">
                  <a:pos x="53" y="61"/>
                </a:cxn>
                <a:cxn ang="0">
                  <a:pos x="45" y="65"/>
                </a:cxn>
                <a:cxn ang="0">
                  <a:pos x="35" y="69"/>
                </a:cxn>
                <a:cxn ang="0">
                  <a:pos x="24" y="70"/>
                </a:cxn>
                <a:cxn ang="0">
                  <a:pos x="14" y="68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5" y="30"/>
                </a:cxn>
                <a:cxn ang="0">
                  <a:pos x="14" y="19"/>
                </a:cxn>
                <a:cxn ang="0">
                  <a:pos x="24" y="8"/>
                </a:cxn>
                <a:cxn ang="0">
                  <a:pos x="29" y="1"/>
                </a:cxn>
              </a:cxnLst>
              <a:pathLst>
                <a:path w="689" h="787">
                  <a:moveTo>
                    <a:pt x="324" y="0"/>
                  </a:moveTo>
                  <a:lnTo>
                    <a:pt x="320" y="3"/>
                  </a:lnTo>
                  <a:lnTo>
                    <a:pt x="314" y="17"/>
                  </a:lnTo>
                  <a:lnTo>
                    <a:pt x="305" y="38"/>
                  </a:lnTo>
                  <a:lnTo>
                    <a:pt x="293" y="67"/>
                  </a:lnTo>
                  <a:lnTo>
                    <a:pt x="276" y="97"/>
                  </a:lnTo>
                  <a:lnTo>
                    <a:pt x="258" y="133"/>
                  </a:lnTo>
                  <a:lnTo>
                    <a:pt x="237" y="168"/>
                  </a:lnTo>
                  <a:lnTo>
                    <a:pt x="215" y="205"/>
                  </a:lnTo>
                  <a:lnTo>
                    <a:pt x="190" y="238"/>
                  </a:lnTo>
                  <a:lnTo>
                    <a:pt x="167" y="267"/>
                  </a:lnTo>
                  <a:lnTo>
                    <a:pt x="146" y="292"/>
                  </a:lnTo>
                  <a:lnTo>
                    <a:pt x="130" y="320"/>
                  </a:lnTo>
                  <a:lnTo>
                    <a:pt x="118" y="343"/>
                  </a:lnTo>
                  <a:lnTo>
                    <a:pt x="115" y="370"/>
                  </a:lnTo>
                  <a:lnTo>
                    <a:pt x="118" y="401"/>
                  </a:lnTo>
                  <a:lnTo>
                    <a:pt x="136" y="440"/>
                  </a:lnTo>
                  <a:lnTo>
                    <a:pt x="165" y="479"/>
                  </a:lnTo>
                  <a:lnTo>
                    <a:pt x="215" y="512"/>
                  </a:lnTo>
                  <a:lnTo>
                    <a:pt x="277" y="537"/>
                  </a:lnTo>
                  <a:lnTo>
                    <a:pt x="347" y="558"/>
                  </a:lnTo>
                  <a:lnTo>
                    <a:pt x="411" y="570"/>
                  </a:lnTo>
                  <a:lnTo>
                    <a:pt x="469" y="579"/>
                  </a:lnTo>
                  <a:lnTo>
                    <a:pt x="508" y="583"/>
                  </a:lnTo>
                  <a:lnTo>
                    <a:pt x="526" y="585"/>
                  </a:lnTo>
                  <a:lnTo>
                    <a:pt x="532" y="577"/>
                  </a:lnTo>
                  <a:lnTo>
                    <a:pt x="551" y="558"/>
                  </a:lnTo>
                  <a:lnTo>
                    <a:pt x="576" y="529"/>
                  </a:lnTo>
                  <a:lnTo>
                    <a:pt x="607" y="498"/>
                  </a:lnTo>
                  <a:lnTo>
                    <a:pt x="636" y="465"/>
                  </a:lnTo>
                  <a:lnTo>
                    <a:pt x="661" y="436"/>
                  </a:lnTo>
                  <a:lnTo>
                    <a:pt x="681" y="415"/>
                  </a:lnTo>
                  <a:lnTo>
                    <a:pt x="689" y="407"/>
                  </a:lnTo>
                  <a:lnTo>
                    <a:pt x="687" y="418"/>
                  </a:lnTo>
                  <a:lnTo>
                    <a:pt x="683" y="450"/>
                  </a:lnTo>
                  <a:lnTo>
                    <a:pt x="675" y="494"/>
                  </a:lnTo>
                  <a:lnTo>
                    <a:pt x="665" y="546"/>
                  </a:lnTo>
                  <a:lnTo>
                    <a:pt x="648" y="599"/>
                  </a:lnTo>
                  <a:lnTo>
                    <a:pt x="625" y="649"/>
                  </a:lnTo>
                  <a:lnTo>
                    <a:pt x="594" y="688"/>
                  </a:lnTo>
                  <a:lnTo>
                    <a:pt x="559" y="715"/>
                  </a:lnTo>
                  <a:lnTo>
                    <a:pt x="510" y="733"/>
                  </a:lnTo>
                  <a:lnTo>
                    <a:pt x="454" y="754"/>
                  </a:lnTo>
                  <a:lnTo>
                    <a:pt x="390" y="769"/>
                  </a:lnTo>
                  <a:lnTo>
                    <a:pt x="326" y="783"/>
                  </a:lnTo>
                  <a:lnTo>
                    <a:pt x="264" y="787"/>
                  </a:lnTo>
                  <a:lnTo>
                    <a:pt x="210" y="781"/>
                  </a:lnTo>
                  <a:lnTo>
                    <a:pt x="163" y="762"/>
                  </a:lnTo>
                  <a:lnTo>
                    <a:pt x="136" y="729"/>
                  </a:lnTo>
                  <a:lnTo>
                    <a:pt x="107" y="684"/>
                  </a:lnTo>
                  <a:lnTo>
                    <a:pt x="80" y="638"/>
                  </a:lnTo>
                  <a:lnTo>
                    <a:pt x="53" y="589"/>
                  </a:lnTo>
                  <a:lnTo>
                    <a:pt x="29" y="543"/>
                  </a:lnTo>
                  <a:lnTo>
                    <a:pt x="10" y="494"/>
                  </a:lnTo>
                  <a:lnTo>
                    <a:pt x="0" y="451"/>
                  </a:lnTo>
                  <a:lnTo>
                    <a:pt x="2" y="411"/>
                  </a:lnTo>
                  <a:lnTo>
                    <a:pt x="21" y="380"/>
                  </a:lnTo>
                  <a:lnTo>
                    <a:pt x="54" y="339"/>
                  </a:lnTo>
                  <a:lnTo>
                    <a:pt x="103" y="285"/>
                  </a:lnTo>
                  <a:lnTo>
                    <a:pt x="157" y="219"/>
                  </a:lnTo>
                  <a:lnTo>
                    <a:pt x="215" y="155"/>
                  </a:lnTo>
                  <a:lnTo>
                    <a:pt x="266" y="91"/>
                  </a:lnTo>
                  <a:lnTo>
                    <a:pt x="305" y="40"/>
                  </a:lnTo>
                  <a:lnTo>
                    <a:pt x="326" y="7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A11C17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8636" name="Group 204"/>
          <p:cNvGrpSpPr/>
          <p:nvPr/>
        </p:nvGrpSpPr>
        <p:grpSpPr>
          <a:xfrm>
            <a:off x="6127750" y="2363788"/>
            <a:ext cx="1044575" cy="855662"/>
            <a:chOff x="3800" y="1183"/>
            <a:chExt cx="658" cy="539"/>
          </a:xfrm>
        </p:grpSpPr>
        <p:grpSp>
          <p:nvGrpSpPr>
            <p:cNvPr id="5144" name="Group 17"/>
            <p:cNvGrpSpPr/>
            <p:nvPr/>
          </p:nvGrpSpPr>
          <p:grpSpPr>
            <a:xfrm>
              <a:off x="4049" y="1183"/>
              <a:ext cx="161" cy="166"/>
              <a:chOff x="1701" y="2840"/>
              <a:chExt cx="482" cy="499"/>
            </a:xfrm>
          </p:grpSpPr>
          <p:sp>
            <p:nvSpPr>
              <p:cNvPr id="5194" name="Freeform 1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5" name="Freeform 1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6" name="Freeform 2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7" name="Freeform 2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8" name="Freeform 2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9" name="Freeform 2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5" name="Group 31"/>
            <p:cNvGrpSpPr/>
            <p:nvPr/>
          </p:nvGrpSpPr>
          <p:grpSpPr>
            <a:xfrm>
              <a:off x="3800" y="1307"/>
              <a:ext cx="160" cy="166"/>
              <a:chOff x="1701" y="2840"/>
              <a:chExt cx="482" cy="499"/>
            </a:xfrm>
          </p:grpSpPr>
          <p:sp>
            <p:nvSpPr>
              <p:cNvPr id="5188" name="Freeform 3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9" name="Freeform 3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0" name="Freeform 3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1" name="Freeform 3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2" name="Freeform 3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93" name="Freeform 3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6" name="Group 38"/>
            <p:cNvGrpSpPr/>
            <p:nvPr/>
          </p:nvGrpSpPr>
          <p:grpSpPr>
            <a:xfrm>
              <a:off x="3965" y="1307"/>
              <a:ext cx="161" cy="166"/>
              <a:chOff x="1701" y="2840"/>
              <a:chExt cx="482" cy="499"/>
            </a:xfrm>
          </p:grpSpPr>
          <p:sp>
            <p:nvSpPr>
              <p:cNvPr id="5182" name="Freeform 3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3" name="Freeform 4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4" name="Freeform 4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5" name="Freeform 4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6" name="Freeform 4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7" name="Freeform 4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7" name="Group 45"/>
            <p:cNvGrpSpPr/>
            <p:nvPr/>
          </p:nvGrpSpPr>
          <p:grpSpPr>
            <a:xfrm>
              <a:off x="4131" y="1307"/>
              <a:ext cx="161" cy="166"/>
              <a:chOff x="1701" y="2840"/>
              <a:chExt cx="482" cy="499"/>
            </a:xfrm>
          </p:grpSpPr>
          <p:sp>
            <p:nvSpPr>
              <p:cNvPr id="5176" name="Freeform 4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7" name="Freeform 4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8" name="Freeform 4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9" name="Freeform 4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0" name="Freeform 5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81" name="Freeform 5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8" name="Group 74"/>
            <p:cNvGrpSpPr/>
            <p:nvPr/>
          </p:nvGrpSpPr>
          <p:grpSpPr>
            <a:xfrm>
              <a:off x="4049" y="1431"/>
              <a:ext cx="161" cy="167"/>
              <a:chOff x="1701" y="2840"/>
              <a:chExt cx="482" cy="499"/>
            </a:xfrm>
          </p:grpSpPr>
          <p:sp>
            <p:nvSpPr>
              <p:cNvPr id="5170" name="Freeform 75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1" name="Freeform 76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2" name="Freeform 77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3" name="Freeform 78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4" name="Freeform 79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5" name="Freeform 80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9" name="Group 81"/>
            <p:cNvGrpSpPr/>
            <p:nvPr/>
          </p:nvGrpSpPr>
          <p:grpSpPr>
            <a:xfrm>
              <a:off x="4214" y="1431"/>
              <a:ext cx="161" cy="167"/>
              <a:chOff x="1701" y="2840"/>
              <a:chExt cx="482" cy="499"/>
            </a:xfrm>
          </p:grpSpPr>
          <p:sp>
            <p:nvSpPr>
              <p:cNvPr id="5164" name="Freeform 8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5" name="Freeform 8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6" name="Freeform 8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7" name="Freeform 8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8" name="Freeform 8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9" name="Freeform 8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50" name="Group 130"/>
            <p:cNvGrpSpPr/>
            <p:nvPr/>
          </p:nvGrpSpPr>
          <p:grpSpPr>
            <a:xfrm>
              <a:off x="4132" y="1556"/>
              <a:ext cx="161" cy="166"/>
              <a:chOff x="1701" y="2840"/>
              <a:chExt cx="482" cy="499"/>
            </a:xfrm>
          </p:grpSpPr>
          <p:sp>
            <p:nvSpPr>
              <p:cNvPr id="5158" name="Freeform 131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9" name="Freeform 132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0" name="Freeform 133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1" name="Freeform 134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2" name="Freeform 135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3" name="Freeform 136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51" name="Group 137"/>
            <p:cNvGrpSpPr/>
            <p:nvPr/>
          </p:nvGrpSpPr>
          <p:grpSpPr>
            <a:xfrm>
              <a:off x="4297" y="1556"/>
              <a:ext cx="161" cy="166"/>
              <a:chOff x="1701" y="2840"/>
              <a:chExt cx="482" cy="499"/>
            </a:xfrm>
          </p:grpSpPr>
          <p:sp>
            <p:nvSpPr>
              <p:cNvPr id="5152" name="Freeform 13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3" name="Freeform 13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4" name="Freeform 14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5" name="Freeform 14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6" name="Freeform 14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7" name="Freeform 14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pic>
        <p:nvPicPr>
          <p:cNvPr id="18576" name="Picture 144" descr="Money Bag 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4075" y="2366963"/>
            <a:ext cx="839788" cy="7889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605" name="Text Box 173"/>
          <p:cNvSpPr txBox="1"/>
          <p:nvPr/>
        </p:nvSpPr>
        <p:spPr>
          <a:xfrm>
            <a:off x="2374900" y="2582863"/>
            <a:ext cx="5762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b="1" i="1" dirty="0">
                <a:latin typeface="Times New Roman" panose="02020603050405020304" pitchFamily="18" charset="0"/>
              </a:rPr>
              <a:t>x</a:t>
            </a:r>
            <a:endParaRPr sz="2000" b="1" i="1" dirty="0">
              <a:latin typeface="Times New Roman" panose="02020603050405020304" pitchFamily="18" charset="0"/>
            </a:endParaRPr>
          </a:p>
        </p:txBody>
      </p:sp>
      <p:sp>
        <p:nvSpPr>
          <p:cNvPr id="5135" name="Text Box 174"/>
          <p:cNvSpPr txBox="1"/>
          <p:nvPr/>
        </p:nvSpPr>
        <p:spPr>
          <a:xfrm>
            <a:off x="2778125" y="2473325"/>
            <a:ext cx="5762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b="1" i="1" dirty="0">
                <a:latin typeface="Times New Roman" panose="02020603050405020304" pitchFamily="18" charset="0"/>
              </a:rPr>
              <a:t>x</a:t>
            </a:r>
            <a:endParaRPr sz="2000" b="1" i="1" dirty="0">
              <a:latin typeface="Times New Roman" panose="02020603050405020304" pitchFamily="18" charset="0"/>
            </a:endParaRPr>
          </a:p>
        </p:txBody>
      </p:sp>
      <p:sp>
        <p:nvSpPr>
          <p:cNvPr id="18621" name="Text Box 189"/>
          <p:cNvSpPr txBox="1"/>
          <p:nvPr/>
        </p:nvSpPr>
        <p:spPr>
          <a:xfrm>
            <a:off x="506413" y="200025"/>
            <a:ext cx="824547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The scales now show that two bags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rebuchet MS" panose="020B0603020202020204" charset="0"/>
              </a:rPr>
              <a:t> marbles equals </a:t>
            </a:r>
            <a:r>
              <a:rPr lang="en-GB" altLang="x-none" sz="2000" b="1" dirty="0">
                <a:solidFill>
                  <a:srgbClr val="3333FF"/>
                </a:solidFill>
                <a:latin typeface="Trebuchet MS" panose="020B0603020202020204" charset="0"/>
              </a:rPr>
              <a:t>16</a:t>
            </a:r>
            <a:r>
              <a:rPr lang="en-GB" altLang="x-none" sz="2000" dirty="0">
                <a:latin typeface="Trebuchet MS" panose="020B0603020202020204" charset="0"/>
              </a:rPr>
              <a:t>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18622" name="Text Box 190"/>
          <p:cNvSpPr txBox="1"/>
          <p:nvPr/>
        </p:nvSpPr>
        <p:spPr>
          <a:xfrm>
            <a:off x="0" y="690563"/>
            <a:ext cx="91440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We can’t remove any more marbles, but we can halve the values on each side.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18634" name="Text Box 202"/>
          <p:cNvSpPr txBox="1"/>
          <p:nvPr/>
        </p:nvSpPr>
        <p:spPr>
          <a:xfrm>
            <a:off x="1358900" y="1928813"/>
            <a:ext cx="74612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3200" dirty="0">
                <a:solidFill>
                  <a:srgbClr val="3333FF"/>
                </a:solidFill>
                <a:latin typeface="Trebuchet MS" panose="020B0603020202020204" charset="0"/>
                <a:cs typeface="Arial" panose="020B0604020202020204" pitchFamily="34" charset="0"/>
              </a:rPr>
              <a:t>÷ </a:t>
            </a:r>
            <a:r>
              <a:rPr lang="en-GB" altLang="x-none" sz="3200" dirty="0">
                <a:solidFill>
                  <a:srgbClr val="3333FF"/>
                </a:solidFill>
                <a:latin typeface="Trebuchet MS" panose="020B0603020202020204" charset="0"/>
              </a:rPr>
              <a:t>2</a:t>
            </a:r>
            <a:endParaRPr sz="3200"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18635" name="Text Box 203"/>
          <p:cNvSpPr txBox="1"/>
          <p:nvPr/>
        </p:nvSpPr>
        <p:spPr>
          <a:xfrm>
            <a:off x="7054850" y="1957388"/>
            <a:ext cx="74612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3200" dirty="0">
                <a:solidFill>
                  <a:srgbClr val="3333FF"/>
                </a:solidFill>
                <a:latin typeface="Trebuchet MS" panose="020B0603020202020204" charset="0"/>
                <a:cs typeface="Arial" panose="020B0604020202020204" pitchFamily="34" charset="0"/>
              </a:rPr>
              <a:t>÷ </a:t>
            </a:r>
            <a:r>
              <a:rPr lang="en-GB" altLang="x-none" sz="3200" dirty="0">
                <a:solidFill>
                  <a:srgbClr val="3333FF"/>
                </a:solidFill>
                <a:latin typeface="Trebuchet MS" panose="020B0603020202020204" charset="0"/>
              </a:rPr>
              <a:t>2</a:t>
            </a:r>
            <a:endParaRPr sz="3200"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18637" name="Text Box 205"/>
          <p:cNvSpPr txBox="1"/>
          <p:nvPr/>
        </p:nvSpPr>
        <p:spPr>
          <a:xfrm>
            <a:off x="4387850" y="6000750"/>
            <a:ext cx="21478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8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5141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  <p:sp>
        <p:nvSpPr>
          <p:cNvPr id="5142" name="Text Box 219"/>
          <p:cNvSpPr txBox="1"/>
          <p:nvPr/>
        </p:nvSpPr>
        <p:spPr>
          <a:xfrm>
            <a:off x="4195763" y="5546725"/>
            <a:ext cx="21478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16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5143" name="Text Box 218"/>
          <p:cNvSpPr txBox="1"/>
          <p:nvPr/>
        </p:nvSpPr>
        <p:spPr>
          <a:xfrm>
            <a:off x="3606800" y="5065713"/>
            <a:ext cx="21478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+ 5 = 21</a:t>
            </a:r>
            <a:endParaRPr sz="2800" dirty="0">
              <a:latin typeface="Trebuchet MS" panose="020B0603020202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8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8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8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8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8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05" grpId="0"/>
      <p:bldP spid="18621" grpId="0"/>
      <p:bldP spid="18622" grpId="0"/>
      <p:bldP spid="18634" grpId="0"/>
      <p:bldP spid="18634" grpId="1"/>
      <p:bldP spid="18635" grpId="0"/>
      <p:bldP spid="18635" grpId="1"/>
      <p:bldP spid="186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2"/>
          <p:cNvSpPr/>
          <p:nvPr/>
        </p:nvSpPr>
        <p:spPr>
          <a:xfrm>
            <a:off x="3189288" y="4959350"/>
            <a:ext cx="2668588" cy="16160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371" name="Group 227"/>
          <p:cNvGrpSpPr/>
          <p:nvPr/>
        </p:nvGrpSpPr>
        <p:grpSpPr>
          <a:xfrm>
            <a:off x="2306638" y="2243138"/>
            <a:ext cx="1060450" cy="950912"/>
            <a:chOff x="1453" y="1413"/>
            <a:chExt cx="668" cy="599"/>
          </a:xfrm>
        </p:grpSpPr>
        <p:pic>
          <p:nvPicPr>
            <p:cNvPr id="6270" name="Picture 2" descr="Money Bag 0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53" y="1413"/>
              <a:ext cx="636" cy="59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271" name="Text Box 191"/>
            <p:cNvSpPr txBox="1"/>
            <p:nvPr/>
          </p:nvSpPr>
          <p:spPr>
            <a:xfrm>
              <a:off x="1758" y="1571"/>
              <a:ext cx="3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b="1" i="1" dirty="0">
                  <a:latin typeface="Times New Roman" panose="02020603050405020304" pitchFamily="18" charset="0"/>
                </a:rPr>
                <a:t>x</a:t>
              </a:r>
              <a:endParaRPr sz="2000" b="1" i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362" name="Group 218"/>
          <p:cNvGrpSpPr/>
          <p:nvPr/>
        </p:nvGrpSpPr>
        <p:grpSpPr>
          <a:xfrm>
            <a:off x="5662613" y="2439988"/>
            <a:ext cx="839787" cy="788987"/>
            <a:chOff x="4600" y="3215"/>
            <a:chExt cx="529" cy="497"/>
          </a:xfrm>
        </p:grpSpPr>
        <p:pic>
          <p:nvPicPr>
            <p:cNvPr id="6268" name="Picture 216" descr="Money Bag 0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600" y="3215"/>
              <a:ext cx="529" cy="4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269" name="Text Box 217"/>
            <p:cNvSpPr txBox="1"/>
            <p:nvPr/>
          </p:nvSpPr>
          <p:spPr>
            <a:xfrm>
              <a:off x="4758" y="3351"/>
              <a:ext cx="3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b="1" i="1" dirty="0">
                  <a:latin typeface="Times New Roman" panose="02020603050405020304" pitchFamily="18" charset="0"/>
                </a:rPr>
                <a:t>x</a:t>
              </a:r>
              <a:endParaRPr sz="2000" b="1" i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373" name="Group 229"/>
          <p:cNvGrpSpPr/>
          <p:nvPr/>
        </p:nvGrpSpPr>
        <p:grpSpPr>
          <a:xfrm>
            <a:off x="6124575" y="2751138"/>
            <a:ext cx="782638" cy="460375"/>
            <a:chOff x="3858" y="1733"/>
            <a:chExt cx="493" cy="290"/>
          </a:xfrm>
        </p:grpSpPr>
        <p:grpSp>
          <p:nvGrpSpPr>
            <p:cNvPr id="6233" name="Group 10"/>
            <p:cNvGrpSpPr/>
            <p:nvPr/>
          </p:nvGrpSpPr>
          <p:grpSpPr>
            <a:xfrm>
              <a:off x="3942" y="1733"/>
              <a:ext cx="161" cy="166"/>
              <a:chOff x="1701" y="2840"/>
              <a:chExt cx="482" cy="499"/>
            </a:xfrm>
          </p:grpSpPr>
          <p:sp>
            <p:nvSpPr>
              <p:cNvPr id="6262" name="Freeform 11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3" name="Freeform 12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4" name="Freeform 13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5" name="Freeform 14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6" name="Freeform 15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7" name="Freeform 16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34" name="Group 17"/>
            <p:cNvGrpSpPr/>
            <p:nvPr/>
          </p:nvGrpSpPr>
          <p:grpSpPr>
            <a:xfrm>
              <a:off x="4109" y="1733"/>
              <a:ext cx="160" cy="166"/>
              <a:chOff x="1701" y="2840"/>
              <a:chExt cx="482" cy="499"/>
            </a:xfrm>
          </p:grpSpPr>
          <p:sp>
            <p:nvSpPr>
              <p:cNvPr id="6256" name="Freeform 1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7" name="Freeform 1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8" name="Freeform 2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9" name="Freeform 2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0" name="Freeform 2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61" name="Freeform 2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35" name="Group 31"/>
            <p:cNvGrpSpPr/>
            <p:nvPr/>
          </p:nvGrpSpPr>
          <p:grpSpPr>
            <a:xfrm>
              <a:off x="3858" y="1857"/>
              <a:ext cx="161" cy="166"/>
              <a:chOff x="1701" y="2840"/>
              <a:chExt cx="482" cy="499"/>
            </a:xfrm>
          </p:grpSpPr>
          <p:sp>
            <p:nvSpPr>
              <p:cNvPr id="6250" name="Freeform 3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1" name="Freeform 3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2" name="Freeform 3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3" name="Freeform 3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4" name="Freeform 3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5" name="Freeform 3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36" name="Group 38"/>
            <p:cNvGrpSpPr/>
            <p:nvPr/>
          </p:nvGrpSpPr>
          <p:grpSpPr>
            <a:xfrm>
              <a:off x="4025" y="1857"/>
              <a:ext cx="160" cy="166"/>
              <a:chOff x="1701" y="2840"/>
              <a:chExt cx="482" cy="499"/>
            </a:xfrm>
          </p:grpSpPr>
          <p:sp>
            <p:nvSpPr>
              <p:cNvPr id="6244" name="Freeform 3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5" name="Freeform 4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6" name="Freeform 4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7" name="Freeform 4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8" name="Freeform 4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9" name="Freeform 4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37" name="Group 45"/>
            <p:cNvGrpSpPr/>
            <p:nvPr/>
          </p:nvGrpSpPr>
          <p:grpSpPr>
            <a:xfrm>
              <a:off x="4190" y="1857"/>
              <a:ext cx="161" cy="166"/>
              <a:chOff x="1701" y="2840"/>
              <a:chExt cx="482" cy="499"/>
            </a:xfrm>
          </p:grpSpPr>
          <p:sp>
            <p:nvSpPr>
              <p:cNvPr id="6238" name="Freeform 4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9" name="Freeform 4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0" name="Freeform 4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1" name="Freeform 4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2" name="Freeform 5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3" name="Freeform 5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6374" name="Group 230"/>
          <p:cNvGrpSpPr/>
          <p:nvPr/>
        </p:nvGrpSpPr>
        <p:grpSpPr>
          <a:xfrm>
            <a:off x="6389688" y="2355850"/>
            <a:ext cx="781050" cy="855663"/>
            <a:chOff x="4025" y="1484"/>
            <a:chExt cx="492" cy="539"/>
          </a:xfrm>
        </p:grpSpPr>
        <p:grpSp>
          <p:nvGrpSpPr>
            <p:cNvPr id="6198" name="Group 3"/>
            <p:cNvGrpSpPr/>
            <p:nvPr/>
          </p:nvGrpSpPr>
          <p:grpSpPr>
            <a:xfrm>
              <a:off x="4109" y="1484"/>
              <a:ext cx="160" cy="166"/>
              <a:chOff x="1701" y="2840"/>
              <a:chExt cx="482" cy="499"/>
            </a:xfrm>
          </p:grpSpPr>
          <p:sp>
            <p:nvSpPr>
              <p:cNvPr id="6227" name="Freeform 4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8" name="Freeform 5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9" name="Freeform 6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0" name="Freeform 7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1" name="Freeform 8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2" name="Freeform 9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99" name="Group 24"/>
            <p:cNvGrpSpPr/>
            <p:nvPr/>
          </p:nvGrpSpPr>
          <p:grpSpPr>
            <a:xfrm>
              <a:off x="4274" y="1733"/>
              <a:ext cx="161" cy="166"/>
              <a:chOff x="1701" y="2840"/>
              <a:chExt cx="482" cy="499"/>
            </a:xfrm>
          </p:grpSpPr>
          <p:sp>
            <p:nvSpPr>
              <p:cNvPr id="6221" name="Freeform 25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2" name="Freeform 26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3" name="Freeform 27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4" name="Freeform 28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5" name="Freeform 29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6" name="Freeform 30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00" name="Group 52"/>
            <p:cNvGrpSpPr/>
            <p:nvPr/>
          </p:nvGrpSpPr>
          <p:grpSpPr>
            <a:xfrm>
              <a:off x="4356" y="1857"/>
              <a:ext cx="161" cy="166"/>
              <a:chOff x="1701" y="2840"/>
              <a:chExt cx="482" cy="499"/>
            </a:xfrm>
          </p:grpSpPr>
          <p:sp>
            <p:nvSpPr>
              <p:cNvPr id="6215" name="Freeform 53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6" name="Freeform 54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7" name="Freeform 55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8" name="Freeform 56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9" name="Freeform 57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0" name="Freeform 58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01" name="Group 95"/>
            <p:cNvGrpSpPr/>
            <p:nvPr/>
          </p:nvGrpSpPr>
          <p:grpSpPr>
            <a:xfrm>
              <a:off x="4025" y="1608"/>
              <a:ext cx="160" cy="167"/>
              <a:chOff x="1701" y="2840"/>
              <a:chExt cx="482" cy="499"/>
            </a:xfrm>
          </p:grpSpPr>
          <p:sp>
            <p:nvSpPr>
              <p:cNvPr id="6209" name="Freeform 9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0" name="Freeform 9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1" name="Freeform 9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2" name="Freeform 9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3" name="Freeform 10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14" name="Freeform 10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202" name="Group 102"/>
            <p:cNvGrpSpPr/>
            <p:nvPr/>
          </p:nvGrpSpPr>
          <p:grpSpPr>
            <a:xfrm>
              <a:off x="4191" y="1608"/>
              <a:ext cx="161" cy="167"/>
              <a:chOff x="1701" y="2840"/>
              <a:chExt cx="482" cy="499"/>
            </a:xfrm>
          </p:grpSpPr>
          <p:sp>
            <p:nvSpPr>
              <p:cNvPr id="6203" name="Freeform 103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04" name="Freeform 104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05" name="Freeform 105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06" name="Freeform 106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07" name="Freeform 107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08" name="Freeform 108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6372" name="Group 228"/>
          <p:cNvGrpSpPr/>
          <p:nvPr/>
        </p:nvGrpSpPr>
        <p:grpSpPr>
          <a:xfrm>
            <a:off x="3098800" y="2805113"/>
            <a:ext cx="577850" cy="390525"/>
            <a:chOff x="1952" y="1767"/>
            <a:chExt cx="364" cy="246"/>
          </a:xfrm>
        </p:grpSpPr>
        <p:grpSp>
          <p:nvGrpSpPr>
            <p:cNvPr id="6163" name="Group 155"/>
            <p:cNvGrpSpPr/>
            <p:nvPr/>
          </p:nvGrpSpPr>
          <p:grpSpPr>
            <a:xfrm>
              <a:off x="2116" y="1767"/>
              <a:ext cx="159" cy="165"/>
              <a:chOff x="1701" y="2840"/>
              <a:chExt cx="482" cy="499"/>
            </a:xfrm>
          </p:grpSpPr>
          <p:sp>
            <p:nvSpPr>
              <p:cNvPr id="6192" name="Freeform 15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3" name="Freeform 15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4" name="Freeform 15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5" name="Freeform 15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6" name="Freeform 16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7" name="Freeform 16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64" name="Group 162"/>
            <p:cNvGrpSpPr/>
            <p:nvPr/>
          </p:nvGrpSpPr>
          <p:grpSpPr>
            <a:xfrm>
              <a:off x="1994" y="1767"/>
              <a:ext cx="159" cy="165"/>
              <a:chOff x="1701" y="2840"/>
              <a:chExt cx="482" cy="499"/>
            </a:xfrm>
          </p:grpSpPr>
          <p:sp>
            <p:nvSpPr>
              <p:cNvPr id="6186" name="Freeform 163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7" name="Freeform 164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8" name="Freeform 165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9" name="Freeform 166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0" name="Freeform 167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91" name="Freeform 168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65" name="Group 169"/>
            <p:cNvGrpSpPr/>
            <p:nvPr/>
          </p:nvGrpSpPr>
          <p:grpSpPr>
            <a:xfrm>
              <a:off x="1952" y="1849"/>
              <a:ext cx="159" cy="164"/>
              <a:chOff x="1701" y="2840"/>
              <a:chExt cx="482" cy="499"/>
            </a:xfrm>
          </p:grpSpPr>
          <p:sp>
            <p:nvSpPr>
              <p:cNvPr id="6180" name="Freeform 170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1" name="Freeform 171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2" name="Freeform 172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3" name="Freeform 173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4" name="Freeform 174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5" name="Freeform 175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66" name="Group 176"/>
            <p:cNvGrpSpPr/>
            <p:nvPr/>
          </p:nvGrpSpPr>
          <p:grpSpPr>
            <a:xfrm>
              <a:off x="2076" y="1849"/>
              <a:ext cx="159" cy="164"/>
              <a:chOff x="1701" y="2840"/>
              <a:chExt cx="482" cy="499"/>
            </a:xfrm>
          </p:grpSpPr>
          <p:sp>
            <p:nvSpPr>
              <p:cNvPr id="6174" name="Freeform 177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5" name="Freeform 178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6" name="Freeform 179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7" name="Freeform 180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8" name="Freeform 181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9" name="Freeform 182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67" name="Group 183"/>
            <p:cNvGrpSpPr/>
            <p:nvPr/>
          </p:nvGrpSpPr>
          <p:grpSpPr>
            <a:xfrm>
              <a:off x="2157" y="1849"/>
              <a:ext cx="159" cy="164"/>
              <a:chOff x="1701" y="2840"/>
              <a:chExt cx="482" cy="499"/>
            </a:xfrm>
          </p:grpSpPr>
          <p:sp>
            <p:nvSpPr>
              <p:cNvPr id="6168" name="Freeform 184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9" name="Freeform 185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0" name="Freeform 186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1" name="Freeform 187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2" name="Freeform 188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3" name="Freeform 189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6370" name="Group 226"/>
          <p:cNvGrpSpPr/>
          <p:nvPr/>
        </p:nvGrpSpPr>
        <p:grpSpPr>
          <a:xfrm>
            <a:off x="2136775" y="2387600"/>
            <a:ext cx="839788" cy="788988"/>
            <a:chOff x="1346" y="1504"/>
            <a:chExt cx="529" cy="497"/>
          </a:xfrm>
        </p:grpSpPr>
        <p:pic>
          <p:nvPicPr>
            <p:cNvPr id="6161" name="Picture 154" descr="Money Bag 0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46" y="1504"/>
              <a:ext cx="529" cy="4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2" name="Text Box 190"/>
            <p:cNvSpPr txBox="1"/>
            <p:nvPr/>
          </p:nvSpPr>
          <p:spPr>
            <a:xfrm>
              <a:off x="1504" y="1640"/>
              <a:ext cx="3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b="1" i="1" dirty="0">
                  <a:latin typeface="Times New Roman" panose="02020603050405020304" pitchFamily="18" charset="0"/>
                </a:rPr>
                <a:t>x</a:t>
              </a:r>
              <a:endParaRPr sz="2000" b="1" i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6359" name="Text Box 215"/>
          <p:cNvSpPr txBox="1"/>
          <p:nvPr/>
        </p:nvSpPr>
        <p:spPr>
          <a:xfrm>
            <a:off x="3351213" y="5033963"/>
            <a:ext cx="261461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+ 5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i="1" dirty="0">
                <a:latin typeface="Trebuchet MS" panose="020B0603020202020204" charset="0"/>
              </a:rPr>
              <a:t> </a:t>
            </a:r>
            <a:r>
              <a:rPr lang="en-GB" altLang="x-none" sz="2800" dirty="0">
                <a:latin typeface="Trebuchet MS" panose="020B0603020202020204" charset="0"/>
              </a:rPr>
              <a:t>+ 10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6364" name="Text Box 220"/>
          <p:cNvSpPr txBox="1"/>
          <p:nvPr/>
        </p:nvSpPr>
        <p:spPr>
          <a:xfrm>
            <a:off x="193675" y="647700"/>
            <a:ext cx="87471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Two bags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rebuchet MS" panose="020B0603020202020204" charset="0"/>
              </a:rPr>
              <a:t> marbles plus five extra marbles equals one bag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rebuchet MS" panose="020B0603020202020204" charset="0"/>
              </a:rPr>
              <a:t> marbles plus ten extra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6155" name="Text Box 221"/>
          <p:cNvSpPr txBox="1"/>
          <p:nvPr/>
        </p:nvSpPr>
        <p:spPr>
          <a:xfrm>
            <a:off x="193675" y="131763"/>
            <a:ext cx="24272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Try another one: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6366" name="Text Box 222"/>
          <p:cNvSpPr txBox="1"/>
          <p:nvPr/>
        </p:nvSpPr>
        <p:spPr>
          <a:xfrm>
            <a:off x="5902325" y="5324475"/>
            <a:ext cx="29019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Remove 5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6367" name="Text Box 223"/>
          <p:cNvSpPr txBox="1"/>
          <p:nvPr/>
        </p:nvSpPr>
        <p:spPr>
          <a:xfrm>
            <a:off x="3941763" y="5513388"/>
            <a:ext cx="261461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i="1" dirty="0">
                <a:latin typeface="Trebuchet MS" panose="020B0603020202020204" charset="0"/>
              </a:rPr>
              <a:t> </a:t>
            </a:r>
            <a:r>
              <a:rPr lang="en-GB" altLang="x-none" sz="2800" dirty="0">
                <a:latin typeface="Trebuchet MS" panose="020B0603020202020204" charset="0"/>
              </a:rPr>
              <a:t>+ 5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6368" name="Text Box 224"/>
          <p:cNvSpPr txBox="1"/>
          <p:nvPr/>
        </p:nvSpPr>
        <p:spPr>
          <a:xfrm>
            <a:off x="5913438" y="5826125"/>
            <a:ext cx="3230562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Remove a bag of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6369" name="Text Box 225"/>
          <p:cNvSpPr txBox="1"/>
          <p:nvPr/>
        </p:nvSpPr>
        <p:spPr>
          <a:xfrm>
            <a:off x="4121150" y="5989638"/>
            <a:ext cx="261461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5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6160" name="Slide Number Placeholder 1"/>
          <p:cNvSpPr txBox="1">
            <a:spLocks noGrp="1"/>
          </p:cNvSpPr>
          <p:nvPr>
            <p:ph type="sldNum" sz="quarter" idx="12"/>
          </p:nvPr>
        </p:nvSpPr>
        <p:spPr>
          <a:xfrm>
            <a:off x="6924675" y="6527800"/>
            <a:ext cx="2133600" cy="476250"/>
          </a:xfrm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6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" grpId="0"/>
      <p:bldP spid="6364" grpId="0"/>
      <p:bldP spid="6366" grpId="0"/>
      <p:bldP spid="6367" grpId="0"/>
      <p:bldP spid="6368" grpId="0"/>
      <p:bldP spid="63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2"/>
          <p:cNvSpPr/>
          <p:nvPr/>
        </p:nvSpPr>
        <p:spPr>
          <a:xfrm>
            <a:off x="3189288" y="4959350"/>
            <a:ext cx="2668588" cy="16160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576" name="Text Box 120"/>
          <p:cNvSpPr txBox="1"/>
          <p:nvPr/>
        </p:nvSpPr>
        <p:spPr>
          <a:xfrm>
            <a:off x="193675" y="647700"/>
            <a:ext cx="87471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Two bags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x-none" sz="2000" dirty="0">
                <a:latin typeface="Trebuchet MS" panose="020B0603020202020204" charset="0"/>
              </a:rPr>
              <a:t>marbles plus six extra marbles equals one bag of </a:t>
            </a:r>
            <a:r>
              <a:rPr lang="en-GB" altLang="x-non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000" dirty="0">
                <a:latin typeface="Trebuchet MS" panose="020B0603020202020204" charset="0"/>
              </a:rPr>
              <a:t> marbles plus nine extra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7172" name="Text Box 121"/>
          <p:cNvSpPr txBox="1"/>
          <p:nvPr/>
        </p:nvSpPr>
        <p:spPr>
          <a:xfrm>
            <a:off x="193675" y="131763"/>
            <a:ext cx="24272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Try another one:</a:t>
            </a:r>
            <a:endParaRPr sz="2000" dirty="0">
              <a:latin typeface="Trebuchet MS" panose="020B0603020202020204" charset="0"/>
            </a:endParaRPr>
          </a:p>
        </p:txBody>
      </p:sp>
      <p:grpSp>
        <p:nvGrpSpPr>
          <p:cNvPr id="19582" name="Group 126"/>
          <p:cNvGrpSpPr/>
          <p:nvPr/>
        </p:nvGrpSpPr>
        <p:grpSpPr>
          <a:xfrm>
            <a:off x="2259013" y="2243138"/>
            <a:ext cx="1060450" cy="950912"/>
            <a:chOff x="1453" y="2211"/>
            <a:chExt cx="668" cy="599"/>
          </a:xfrm>
        </p:grpSpPr>
        <p:pic>
          <p:nvPicPr>
            <p:cNvPr id="7294" name="Picture 127" descr="Money Bag 0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53" y="2211"/>
              <a:ext cx="636" cy="59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295" name="Text Box 128"/>
            <p:cNvSpPr txBox="1"/>
            <p:nvPr/>
          </p:nvSpPr>
          <p:spPr>
            <a:xfrm>
              <a:off x="1758" y="2369"/>
              <a:ext cx="3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b="1" i="1" dirty="0">
                  <a:latin typeface="Times New Roman" panose="02020603050405020304" pitchFamily="18" charset="0"/>
                </a:rPr>
                <a:t>x</a:t>
              </a:r>
              <a:endParaRPr sz="2000" b="1" i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9585" name="Group 129"/>
          <p:cNvGrpSpPr/>
          <p:nvPr/>
        </p:nvGrpSpPr>
        <p:grpSpPr>
          <a:xfrm>
            <a:off x="3051175" y="2660650"/>
            <a:ext cx="577850" cy="534988"/>
            <a:chOff x="1952" y="2474"/>
            <a:chExt cx="364" cy="337"/>
          </a:xfrm>
        </p:grpSpPr>
        <p:grpSp>
          <p:nvGrpSpPr>
            <p:cNvPr id="7252" name="Group 130"/>
            <p:cNvGrpSpPr/>
            <p:nvPr/>
          </p:nvGrpSpPr>
          <p:grpSpPr>
            <a:xfrm>
              <a:off x="2069" y="2474"/>
              <a:ext cx="159" cy="165"/>
              <a:chOff x="1701" y="2840"/>
              <a:chExt cx="482" cy="499"/>
            </a:xfrm>
          </p:grpSpPr>
          <p:sp>
            <p:nvSpPr>
              <p:cNvPr id="7288" name="Freeform 131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9" name="Freeform 132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0" name="Freeform 133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1" name="Freeform 134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2" name="Freeform 135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3" name="Freeform 136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53" name="Group 137"/>
            <p:cNvGrpSpPr/>
            <p:nvPr/>
          </p:nvGrpSpPr>
          <p:grpSpPr>
            <a:xfrm>
              <a:off x="2116" y="2565"/>
              <a:ext cx="159" cy="165"/>
              <a:chOff x="1701" y="2840"/>
              <a:chExt cx="482" cy="499"/>
            </a:xfrm>
          </p:grpSpPr>
          <p:sp>
            <p:nvSpPr>
              <p:cNvPr id="7282" name="Freeform 13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3" name="Freeform 13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4" name="Freeform 14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5" name="Freeform 14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6" name="Freeform 14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7" name="Freeform 14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54" name="Group 144"/>
            <p:cNvGrpSpPr/>
            <p:nvPr/>
          </p:nvGrpSpPr>
          <p:grpSpPr>
            <a:xfrm>
              <a:off x="1994" y="2565"/>
              <a:ext cx="159" cy="165"/>
              <a:chOff x="1701" y="2840"/>
              <a:chExt cx="482" cy="499"/>
            </a:xfrm>
          </p:grpSpPr>
          <p:sp>
            <p:nvSpPr>
              <p:cNvPr id="7276" name="Freeform 145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7" name="Freeform 146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8" name="Freeform 147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9" name="Freeform 148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0" name="Freeform 149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1" name="Freeform 150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55" name="Group 151"/>
            <p:cNvGrpSpPr/>
            <p:nvPr/>
          </p:nvGrpSpPr>
          <p:grpSpPr>
            <a:xfrm>
              <a:off x="1952" y="2647"/>
              <a:ext cx="159" cy="164"/>
              <a:chOff x="1701" y="2840"/>
              <a:chExt cx="482" cy="499"/>
            </a:xfrm>
          </p:grpSpPr>
          <p:sp>
            <p:nvSpPr>
              <p:cNvPr id="7270" name="Freeform 15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1" name="Freeform 15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2" name="Freeform 15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3" name="Freeform 15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4" name="Freeform 15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75" name="Freeform 15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56" name="Group 158"/>
            <p:cNvGrpSpPr/>
            <p:nvPr/>
          </p:nvGrpSpPr>
          <p:grpSpPr>
            <a:xfrm>
              <a:off x="2076" y="2647"/>
              <a:ext cx="159" cy="164"/>
              <a:chOff x="1701" y="2840"/>
              <a:chExt cx="482" cy="499"/>
            </a:xfrm>
          </p:grpSpPr>
          <p:sp>
            <p:nvSpPr>
              <p:cNvPr id="7264" name="Freeform 15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5" name="Freeform 16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6" name="Freeform 16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7" name="Freeform 16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8" name="Freeform 16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9" name="Freeform 16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57" name="Group 165"/>
            <p:cNvGrpSpPr/>
            <p:nvPr/>
          </p:nvGrpSpPr>
          <p:grpSpPr>
            <a:xfrm>
              <a:off x="2157" y="2647"/>
              <a:ext cx="159" cy="164"/>
              <a:chOff x="1701" y="2840"/>
              <a:chExt cx="482" cy="499"/>
            </a:xfrm>
          </p:grpSpPr>
          <p:sp>
            <p:nvSpPr>
              <p:cNvPr id="7258" name="Freeform 16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59" name="Freeform 16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0" name="Freeform 16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1" name="Freeform 16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2" name="Freeform 17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63" name="Freeform 17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19628" name="Group 172"/>
          <p:cNvGrpSpPr/>
          <p:nvPr/>
        </p:nvGrpSpPr>
        <p:grpSpPr>
          <a:xfrm>
            <a:off x="2089150" y="2387600"/>
            <a:ext cx="839788" cy="788988"/>
            <a:chOff x="1346" y="2302"/>
            <a:chExt cx="529" cy="497"/>
          </a:xfrm>
        </p:grpSpPr>
        <p:pic>
          <p:nvPicPr>
            <p:cNvPr id="7250" name="Picture 173" descr="Money Bag 0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46" y="2302"/>
              <a:ext cx="529" cy="4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251" name="Text Box 174"/>
            <p:cNvSpPr txBox="1"/>
            <p:nvPr/>
          </p:nvSpPr>
          <p:spPr>
            <a:xfrm>
              <a:off x="1504" y="2438"/>
              <a:ext cx="3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b="1" i="1" dirty="0">
                  <a:latin typeface="Times New Roman" panose="02020603050405020304" pitchFamily="18" charset="0"/>
                </a:rPr>
                <a:t>x</a:t>
              </a:r>
              <a:endParaRPr sz="2000" b="1" i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9631" name="Group 175"/>
          <p:cNvGrpSpPr/>
          <p:nvPr/>
        </p:nvGrpSpPr>
        <p:grpSpPr>
          <a:xfrm>
            <a:off x="5630863" y="2444750"/>
            <a:ext cx="839787" cy="788988"/>
            <a:chOff x="4600" y="3215"/>
            <a:chExt cx="529" cy="497"/>
          </a:xfrm>
        </p:grpSpPr>
        <p:pic>
          <p:nvPicPr>
            <p:cNvPr id="7248" name="Picture 176" descr="Money Bag 0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600" y="3215"/>
              <a:ext cx="529" cy="49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249" name="Text Box 177"/>
            <p:cNvSpPr txBox="1"/>
            <p:nvPr/>
          </p:nvSpPr>
          <p:spPr>
            <a:xfrm>
              <a:off x="4758" y="3351"/>
              <a:ext cx="3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b="1" i="1" dirty="0">
                  <a:latin typeface="Times New Roman" panose="02020603050405020304" pitchFamily="18" charset="0"/>
                </a:rPr>
                <a:t>x</a:t>
              </a:r>
              <a:endParaRPr sz="2000" b="1" i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9698" name="Group 242"/>
          <p:cNvGrpSpPr/>
          <p:nvPr/>
        </p:nvGrpSpPr>
        <p:grpSpPr>
          <a:xfrm>
            <a:off x="6357938" y="2952750"/>
            <a:ext cx="781050" cy="263525"/>
            <a:chOff x="4005" y="1860"/>
            <a:chExt cx="492" cy="166"/>
          </a:xfrm>
        </p:grpSpPr>
        <p:grpSp>
          <p:nvGrpSpPr>
            <p:cNvPr id="7227" name="Group 178"/>
            <p:cNvGrpSpPr/>
            <p:nvPr/>
          </p:nvGrpSpPr>
          <p:grpSpPr>
            <a:xfrm>
              <a:off x="4005" y="1860"/>
              <a:ext cx="160" cy="166"/>
              <a:chOff x="1701" y="2840"/>
              <a:chExt cx="482" cy="499"/>
            </a:xfrm>
          </p:grpSpPr>
          <p:sp>
            <p:nvSpPr>
              <p:cNvPr id="7242" name="Freeform 17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3" name="Freeform 18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4" name="Freeform 18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5" name="Freeform 18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6" name="Freeform 18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7" name="Freeform 18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28" name="Group 185"/>
            <p:cNvGrpSpPr/>
            <p:nvPr/>
          </p:nvGrpSpPr>
          <p:grpSpPr>
            <a:xfrm>
              <a:off x="4170" y="1860"/>
              <a:ext cx="161" cy="166"/>
              <a:chOff x="1701" y="2840"/>
              <a:chExt cx="482" cy="499"/>
            </a:xfrm>
          </p:grpSpPr>
          <p:sp>
            <p:nvSpPr>
              <p:cNvPr id="7236" name="Freeform 18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7" name="Freeform 18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8" name="Freeform 18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9" name="Freeform 18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0" name="Freeform 19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41" name="Freeform 19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229" name="Group 192"/>
            <p:cNvGrpSpPr/>
            <p:nvPr/>
          </p:nvGrpSpPr>
          <p:grpSpPr>
            <a:xfrm>
              <a:off x="4336" y="1860"/>
              <a:ext cx="161" cy="166"/>
              <a:chOff x="1701" y="2840"/>
              <a:chExt cx="482" cy="499"/>
            </a:xfrm>
          </p:grpSpPr>
          <p:sp>
            <p:nvSpPr>
              <p:cNvPr id="7230" name="Freeform 193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1" name="Freeform 194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2" name="Freeform 195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3" name="Freeform 196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4" name="Freeform 197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35" name="Freeform 198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19655" name="Group 199"/>
          <p:cNvGrpSpPr/>
          <p:nvPr/>
        </p:nvGrpSpPr>
        <p:grpSpPr>
          <a:xfrm>
            <a:off x="6092825" y="2557463"/>
            <a:ext cx="915988" cy="658812"/>
            <a:chOff x="3858" y="2400"/>
            <a:chExt cx="577" cy="415"/>
          </a:xfrm>
        </p:grpSpPr>
        <p:grpSp>
          <p:nvGrpSpPr>
            <p:cNvPr id="7185" name="Group 200"/>
            <p:cNvGrpSpPr/>
            <p:nvPr/>
          </p:nvGrpSpPr>
          <p:grpSpPr>
            <a:xfrm>
              <a:off x="4109" y="2525"/>
              <a:ext cx="160" cy="166"/>
              <a:chOff x="1701" y="2840"/>
              <a:chExt cx="482" cy="499"/>
            </a:xfrm>
          </p:grpSpPr>
          <p:sp>
            <p:nvSpPr>
              <p:cNvPr id="7221" name="Freeform 201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22" name="Freeform 202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23" name="Freeform 203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24" name="Freeform 204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25" name="Freeform 205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26" name="Freeform 206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186" name="Group 207"/>
            <p:cNvGrpSpPr/>
            <p:nvPr/>
          </p:nvGrpSpPr>
          <p:grpSpPr>
            <a:xfrm>
              <a:off x="3858" y="2649"/>
              <a:ext cx="161" cy="166"/>
              <a:chOff x="1701" y="2840"/>
              <a:chExt cx="482" cy="499"/>
            </a:xfrm>
          </p:grpSpPr>
          <p:sp>
            <p:nvSpPr>
              <p:cNvPr id="7215" name="Freeform 208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6" name="Freeform 209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7" name="Freeform 210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8" name="Freeform 211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9" name="Freeform 212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20" name="Freeform 213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187" name="Group 214"/>
            <p:cNvGrpSpPr/>
            <p:nvPr/>
          </p:nvGrpSpPr>
          <p:grpSpPr>
            <a:xfrm>
              <a:off x="3942" y="2525"/>
              <a:ext cx="161" cy="166"/>
              <a:chOff x="1701" y="2840"/>
              <a:chExt cx="482" cy="499"/>
            </a:xfrm>
          </p:grpSpPr>
          <p:sp>
            <p:nvSpPr>
              <p:cNvPr id="7209" name="Freeform 215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0" name="Freeform 216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1" name="Freeform 217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2" name="Freeform 218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3" name="Freeform 219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14" name="Freeform 220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188" name="Group 221"/>
            <p:cNvGrpSpPr/>
            <p:nvPr/>
          </p:nvGrpSpPr>
          <p:grpSpPr>
            <a:xfrm>
              <a:off x="4274" y="2525"/>
              <a:ext cx="161" cy="166"/>
              <a:chOff x="1701" y="2840"/>
              <a:chExt cx="482" cy="499"/>
            </a:xfrm>
          </p:grpSpPr>
          <p:sp>
            <p:nvSpPr>
              <p:cNvPr id="7203" name="Freeform 222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4" name="Freeform 223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5" name="Freeform 224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6" name="Freeform 225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7" name="Freeform 226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8" name="Freeform 227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189" name="Group 228"/>
            <p:cNvGrpSpPr/>
            <p:nvPr/>
          </p:nvGrpSpPr>
          <p:grpSpPr>
            <a:xfrm>
              <a:off x="4025" y="2400"/>
              <a:ext cx="160" cy="167"/>
              <a:chOff x="1701" y="2840"/>
              <a:chExt cx="482" cy="499"/>
            </a:xfrm>
          </p:grpSpPr>
          <p:sp>
            <p:nvSpPr>
              <p:cNvPr id="7197" name="Freeform 229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8" name="Freeform 230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9" name="Freeform 231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0" name="Freeform 232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1" name="Freeform 233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02" name="Freeform 234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7190" name="Group 235"/>
            <p:cNvGrpSpPr/>
            <p:nvPr/>
          </p:nvGrpSpPr>
          <p:grpSpPr>
            <a:xfrm>
              <a:off x="4191" y="2400"/>
              <a:ext cx="161" cy="167"/>
              <a:chOff x="1701" y="2840"/>
              <a:chExt cx="482" cy="499"/>
            </a:xfrm>
          </p:grpSpPr>
          <p:sp>
            <p:nvSpPr>
              <p:cNvPr id="7191" name="Freeform 236"/>
              <p:cNvSpPr/>
              <p:nvPr/>
            </p:nvSpPr>
            <p:spPr>
              <a:xfrm>
                <a:off x="1701" y="2844"/>
                <a:ext cx="465" cy="465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83" y="1"/>
                  </a:cxn>
                  <a:cxn ang="0">
                    <a:pos x="96" y="5"/>
                  </a:cxn>
                  <a:cxn ang="0">
                    <a:pos x="108" y="12"/>
                  </a:cxn>
                  <a:cxn ang="0">
                    <a:pos x="118" y="20"/>
                  </a:cxn>
                  <a:cxn ang="0">
                    <a:pos x="127" y="30"/>
                  </a:cxn>
                  <a:cxn ang="0">
                    <a:pos x="133" y="42"/>
                  </a:cxn>
                  <a:cxn ang="0">
                    <a:pos x="137" y="55"/>
                  </a:cxn>
                  <a:cxn ang="0">
                    <a:pos x="139" y="69"/>
                  </a:cxn>
                  <a:cxn ang="0">
                    <a:pos x="137" y="83"/>
                  </a:cxn>
                  <a:cxn ang="0">
                    <a:pos x="133" y="96"/>
                  </a:cxn>
                  <a:cxn ang="0">
                    <a:pos x="127" y="108"/>
                  </a:cxn>
                  <a:cxn ang="0">
                    <a:pos x="118" y="118"/>
                  </a:cxn>
                  <a:cxn ang="0">
                    <a:pos x="108" y="127"/>
                  </a:cxn>
                  <a:cxn ang="0">
                    <a:pos x="96" y="133"/>
                  </a:cxn>
                  <a:cxn ang="0">
                    <a:pos x="83" y="137"/>
                  </a:cxn>
                  <a:cxn ang="0">
                    <a:pos x="69" y="139"/>
                  </a:cxn>
                  <a:cxn ang="0">
                    <a:pos x="55" y="137"/>
                  </a:cxn>
                  <a:cxn ang="0">
                    <a:pos x="42" y="133"/>
                  </a:cxn>
                  <a:cxn ang="0">
                    <a:pos x="30" y="127"/>
                  </a:cxn>
                  <a:cxn ang="0">
                    <a:pos x="20" y="118"/>
                  </a:cxn>
                  <a:cxn ang="0">
                    <a:pos x="12" y="108"/>
                  </a:cxn>
                  <a:cxn ang="0">
                    <a:pos x="5" y="96"/>
                  </a:cxn>
                  <a:cxn ang="0">
                    <a:pos x="1" y="83"/>
                  </a:cxn>
                  <a:cxn ang="0">
                    <a:pos x="0" y="69"/>
                  </a:cxn>
                  <a:cxn ang="0">
                    <a:pos x="1" y="55"/>
                  </a:cxn>
                  <a:cxn ang="0">
                    <a:pos x="5" y="42"/>
                  </a:cxn>
                  <a:cxn ang="0">
                    <a:pos x="12" y="30"/>
                  </a:cxn>
                  <a:cxn ang="0">
                    <a:pos x="20" y="20"/>
                  </a:cxn>
                  <a:cxn ang="0">
                    <a:pos x="30" y="12"/>
                  </a:cxn>
                  <a:cxn ang="0">
                    <a:pos x="42" y="5"/>
                  </a:cxn>
                  <a:cxn ang="0">
                    <a:pos x="55" y="1"/>
                  </a:cxn>
                  <a:cxn ang="0">
                    <a:pos x="69" y="0"/>
                  </a:cxn>
                </a:cxnLst>
                <a:pathLst>
                  <a:path w="1559" h="1559">
                    <a:moveTo>
                      <a:pt x="780" y="0"/>
                    </a:moveTo>
                    <a:lnTo>
                      <a:pt x="935" y="16"/>
                    </a:lnTo>
                    <a:lnTo>
                      <a:pt x="1082" y="60"/>
                    </a:lnTo>
                    <a:lnTo>
                      <a:pt x="1214" y="132"/>
                    </a:lnTo>
                    <a:lnTo>
                      <a:pt x="1330" y="227"/>
                    </a:lnTo>
                    <a:lnTo>
                      <a:pt x="1425" y="341"/>
                    </a:lnTo>
                    <a:lnTo>
                      <a:pt x="1497" y="473"/>
                    </a:lnTo>
                    <a:lnTo>
                      <a:pt x="1542" y="619"/>
                    </a:lnTo>
                    <a:lnTo>
                      <a:pt x="1559" y="778"/>
                    </a:lnTo>
                    <a:lnTo>
                      <a:pt x="1542" y="935"/>
                    </a:lnTo>
                    <a:lnTo>
                      <a:pt x="1497" y="1082"/>
                    </a:lnTo>
                    <a:lnTo>
                      <a:pt x="1425" y="1214"/>
                    </a:lnTo>
                    <a:lnTo>
                      <a:pt x="1330" y="1331"/>
                    </a:lnTo>
                    <a:lnTo>
                      <a:pt x="1214" y="1426"/>
                    </a:lnTo>
                    <a:lnTo>
                      <a:pt x="1082" y="1497"/>
                    </a:lnTo>
                    <a:lnTo>
                      <a:pt x="935" y="1542"/>
                    </a:lnTo>
                    <a:lnTo>
                      <a:pt x="780" y="1559"/>
                    </a:lnTo>
                    <a:lnTo>
                      <a:pt x="621" y="1542"/>
                    </a:lnTo>
                    <a:lnTo>
                      <a:pt x="473" y="1497"/>
                    </a:lnTo>
                    <a:lnTo>
                      <a:pt x="341" y="1426"/>
                    </a:lnTo>
                    <a:lnTo>
                      <a:pt x="227" y="1331"/>
                    </a:lnTo>
                    <a:lnTo>
                      <a:pt x="130" y="1214"/>
                    </a:lnTo>
                    <a:lnTo>
                      <a:pt x="60" y="1082"/>
                    </a:lnTo>
                    <a:lnTo>
                      <a:pt x="15" y="935"/>
                    </a:lnTo>
                    <a:lnTo>
                      <a:pt x="0" y="778"/>
                    </a:lnTo>
                    <a:lnTo>
                      <a:pt x="15" y="619"/>
                    </a:lnTo>
                    <a:lnTo>
                      <a:pt x="60" y="473"/>
                    </a:lnTo>
                    <a:lnTo>
                      <a:pt x="130" y="341"/>
                    </a:lnTo>
                    <a:lnTo>
                      <a:pt x="227" y="227"/>
                    </a:lnTo>
                    <a:lnTo>
                      <a:pt x="341" y="132"/>
                    </a:lnTo>
                    <a:lnTo>
                      <a:pt x="473" y="60"/>
                    </a:lnTo>
                    <a:lnTo>
                      <a:pt x="621" y="16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rgbClr val="E8D9F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2" name="Freeform 237"/>
              <p:cNvSpPr/>
              <p:nvPr/>
            </p:nvSpPr>
            <p:spPr>
              <a:xfrm>
                <a:off x="1769" y="2851"/>
                <a:ext cx="392" cy="373"/>
              </a:xfrm>
              <a:custGeom>
                <a:avLst/>
                <a:gdLst/>
                <a:ahLst/>
                <a:cxnLst>
                  <a:cxn ang="0">
                    <a:pos x="23" y="71"/>
                  </a:cxn>
                  <a:cxn ang="0">
                    <a:pos x="22" y="67"/>
                  </a:cxn>
                  <a:cxn ang="0">
                    <a:pos x="21" y="60"/>
                  </a:cxn>
                  <a:cxn ang="0">
                    <a:pos x="21" y="53"/>
                  </a:cxn>
                  <a:cxn ang="0">
                    <a:pos x="24" y="48"/>
                  </a:cxn>
                  <a:cxn ang="0">
                    <a:pos x="29" y="44"/>
                  </a:cxn>
                  <a:cxn ang="0">
                    <a:pos x="36" y="41"/>
                  </a:cxn>
                  <a:cxn ang="0">
                    <a:pos x="42" y="37"/>
                  </a:cxn>
                  <a:cxn ang="0">
                    <a:pos x="45" y="30"/>
                  </a:cxn>
                  <a:cxn ang="0">
                    <a:pos x="41" y="22"/>
                  </a:cxn>
                  <a:cxn ang="0">
                    <a:pos x="35" y="14"/>
                  </a:cxn>
                  <a:cxn ang="0">
                    <a:pos x="30" y="9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7" y="21"/>
                  </a:cxn>
                  <a:cxn ang="0">
                    <a:pos x="13" y="8"/>
                  </a:cxn>
                  <a:cxn ang="0">
                    <a:pos x="20" y="3"/>
                  </a:cxn>
                  <a:cxn ang="0">
                    <a:pos x="26" y="2"/>
                  </a:cxn>
                  <a:cxn ang="0">
                    <a:pos x="34" y="1"/>
                  </a:cxn>
                  <a:cxn ang="0">
                    <a:pos x="44" y="0"/>
                  </a:cxn>
                  <a:cxn ang="0">
                    <a:pos x="58" y="3"/>
                  </a:cxn>
                  <a:cxn ang="0">
                    <a:pos x="72" y="6"/>
                  </a:cxn>
                  <a:cxn ang="0">
                    <a:pos x="87" y="9"/>
                  </a:cxn>
                  <a:cxn ang="0">
                    <a:pos x="100" y="17"/>
                  </a:cxn>
                  <a:cxn ang="0">
                    <a:pos x="109" y="31"/>
                  </a:cxn>
                  <a:cxn ang="0">
                    <a:pos x="113" y="47"/>
                  </a:cxn>
                  <a:cxn ang="0">
                    <a:pos x="117" y="58"/>
                  </a:cxn>
                  <a:cxn ang="0">
                    <a:pos x="116" y="67"/>
                  </a:cxn>
                  <a:cxn ang="0">
                    <a:pos x="111" y="75"/>
                  </a:cxn>
                  <a:cxn ang="0">
                    <a:pos x="103" y="87"/>
                  </a:cxn>
                  <a:cxn ang="0">
                    <a:pos x="95" y="99"/>
                  </a:cxn>
                  <a:cxn ang="0">
                    <a:pos x="89" y="107"/>
                  </a:cxn>
                  <a:cxn ang="0">
                    <a:pos x="86" y="111"/>
                  </a:cxn>
                  <a:cxn ang="0">
                    <a:pos x="88" y="105"/>
                  </a:cxn>
                  <a:cxn ang="0">
                    <a:pos x="93" y="92"/>
                  </a:cxn>
                  <a:cxn ang="0">
                    <a:pos x="97" y="76"/>
                  </a:cxn>
                  <a:cxn ang="0">
                    <a:pos x="97" y="65"/>
                  </a:cxn>
                  <a:cxn ang="0">
                    <a:pos x="95" y="57"/>
                  </a:cxn>
                  <a:cxn ang="0">
                    <a:pos x="95" y="51"/>
                  </a:cxn>
                  <a:cxn ang="0">
                    <a:pos x="92" y="47"/>
                  </a:cxn>
                  <a:cxn ang="0">
                    <a:pos x="83" y="47"/>
                  </a:cxn>
                  <a:cxn ang="0">
                    <a:pos x="69" y="48"/>
                  </a:cxn>
                  <a:cxn ang="0">
                    <a:pos x="57" y="49"/>
                  </a:cxn>
                  <a:cxn ang="0">
                    <a:pos x="46" y="51"/>
                  </a:cxn>
                  <a:cxn ang="0">
                    <a:pos x="41" y="55"/>
                  </a:cxn>
                  <a:cxn ang="0">
                    <a:pos x="36" y="61"/>
                  </a:cxn>
                  <a:cxn ang="0">
                    <a:pos x="30" y="66"/>
                  </a:cxn>
                  <a:cxn ang="0">
                    <a:pos x="25" y="70"/>
                  </a:cxn>
                  <a:cxn ang="0">
                    <a:pos x="23" y="72"/>
                  </a:cxn>
                </a:cxnLst>
                <a:pathLst>
                  <a:path w="1315" h="1255">
                    <a:moveTo>
                      <a:pt x="262" y="817"/>
                    </a:moveTo>
                    <a:lnTo>
                      <a:pt x="258" y="809"/>
                    </a:lnTo>
                    <a:lnTo>
                      <a:pt x="254" y="790"/>
                    </a:lnTo>
                    <a:lnTo>
                      <a:pt x="248" y="759"/>
                    </a:lnTo>
                    <a:lnTo>
                      <a:pt x="242" y="724"/>
                    </a:lnTo>
                    <a:lnTo>
                      <a:pt x="236" y="683"/>
                    </a:lnTo>
                    <a:lnTo>
                      <a:pt x="236" y="644"/>
                    </a:lnTo>
                    <a:lnTo>
                      <a:pt x="240" y="606"/>
                    </a:lnTo>
                    <a:lnTo>
                      <a:pt x="252" y="573"/>
                    </a:lnTo>
                    <a:lnTo>
                      <a:pt x="267" y="544"/>
                    </a:lnTo>
                    <a:lnTo>
                      <a:pt x="295" y="522"/>
                    </a:lnTo>
                    <a:lnTo>
                      <a:pt x="329" y="501"/>
                    </a:lnTo>
                    <a:lnTo>
                      <a:pt x="370" y="483"/>
                    </a:lnTo>
                    <a:lnTo>
                      <a:pt x="407" y="462"/>
                    </a:lnTo>
                    <a:lnTo>
                      <a:pt x="446" y="441"/>
                    </a:lnTo>
                    <a:lnTo>
                      <a:pt x="477" y="414"/>
                    </a:lnTo>
                    <a:lnTo>
                      <a:pt x="502" y="383"/>
                    </a:lnTo>
                    <a:lnTo>
                      <a:pt x="506" y="340"/>
                    </a:lnTo>
                    <a:lnTo>
                      <a:pt x="492" y="295"/>
                    </a:lnTo>
                    <a:lnTo>
                      <a:pt x="465" y="245"/>
                    </a:lnTo>
                    <a:lnTo>
                      <a:pt x="430" y="200"/>
                    </a:lnTo>
                    <a:lnTo>
                      <a:pt x="392" y="156"/>
                    </a:lnTo>
                    <a:lnTo>
                      <a:pt x="359" y="123"/>
                    </a:lnTo>
                    <a:lnTo>
                      <a:pt x="333" y="99"/>
                    </a:lnTo>
                    <a:lnTo>
                      <a:pt x="326" y="92"/>
                    </a:lnTo>
                    <a:lnTo>
                      <a:pt x="0" y="448"/>
                    </a:lnTo>
                    <a:lnTo>
                      <a:pt x="4" y="429"/>
                    </a:lnTo>
                    <a:lnTo>
                      <a:pt x="21" y="383"/>
                    </a:lnTo>
                    <a:lnTo>
                      <a:pt x="46" y="315"/>
                    </a:lnTo>
                    <a:lnTo>
                      <a:pt x="79" y="239"/>
                    </a:lnTo>
                    <a:lnTo>
                      <a:pt x="112" y="161"/>
                    </a:lnTo>
                    <a:lnTo>
                      <a:pt x="151" y="94"/>
                    </a:lnTo>
                    <a:lnTo>
                      <a:pt x="190" y="47"/>
                    </a:lnTo>
                    <a:lnTo>
                      <a:pt x="225" y="30"/>
                    </a:lnTo>
                    <a:lnTo>
                      <a:pt x="252" y="26"/>
                    </a:lnTo>
                    <a:lnTo>
                      <a:pt x="289" y="20"/>
                    </a:lnTo>
                    <a:lnTo>
                      <a:pt x="329" y="12"/>
                    </a:lnTo>
                    <a:lnTo>
                      <a:pt x="382" y="6"/>
                    </a:lnTo>
                    <a:lnTo>
                      <a:pt x="436" y="0"/>
                    </a:lnTo>
                    <a:lnTo>
                      <a:pt x="500" y="2"/>
                    </a:lnTo>
                    <a:lnTo>
                      <a:pt x="570" y="10"/>
                    </a:lnTo>
                    <a:lnTo>
                      <a:pt x="646" y="30"/>
                    </a:lnTo>
                    <a:lnTo>
                      <a:pt x="725" y="49"/>
                    </a:lnTo>
                    <a:lnTo>
                      <a:pt x="812" y="64"/>
                    </a:lnTo>
                    <a:lnTo>
                      <a:pt x="898" y="80"/>
                    </a:lnTo>
                    <a:lnTo>
                      <a:pt x="983" y="105"/>
                    </a:lnTo>
                    <a:lnTo>
                      <a:pt x="1059" y="136"/>
                    </a:lnTo>
                    <a:lnTo>
                      <a:pt x="1129" y="187"/>
                    </a:lnTo>
                    <a:lnTo>
                      <a:pt x="1183" y="255"/>
                    </a:lnTo>
                    <a:lnTo>
                      <a:pt x="1224" y="350"/>
                    </a:lnTo>
                    <a:lnTo>
                      <a:pt x="1249" y="447"/>
                    </a:lnTo>
                    <a:lnTo>
                      <a:pt x="1276" y="528"/>
                    </a:lnTo>
                    <a:lnTo>
                      <a:pt x="1295" y="594"/>
                    </a:lnTo>
                    <a:lnTo>
                      <a:pt x="1311" y="654"/>
                    </a:lnTo>
                    <a:lnTo>
                      <a:pt x="1315" y="704"/>
                    </a:lnTo>
                    <a:lnTo>
                      <a:pt x="1307" y="755"/>
                    </a:lnTo>
                    <a:lnTo>
                      <a:pt x="1288" y="801"/>
                    </a:lnTo>
                    <a:lnTo>
                      <a:pt x="1253" y="856"/>
                    </a:lnTo>
                    <a:lnTo>
                      <a:pt x="1206" y="918"/>
                    </a:lnTo>
                    <a:lnTo>
                      <a:pt x="1160" y="986"/>
                    </a:lnTo>
                    <a:lnTo>
                      <a:pt x="1111" y="1054"/>
                    </a:lnTo>
                    <a:lnTo>
                      <a:pt x="1066" y="1118"/>
                    </a:lnTo>
                    <a:lnTo>
                      <a:pt x="1026" y="1172"/>
                    </a:lnTo>
                    <a:lnTo>
                      <a:pt x="995" y="1216"/>
                    </a:lnTo>
                    <a:lnTo>
                      <a:pt x="973" y="1244"/>
                    </a:lnTo>
                    <a:lnTo>
                      <a:pt x="968" y="1255"/>
                    </a:lnTo>
                    <a:lnTo>
                      <a:pt x="973" y="1236"/>
                    </a:lnTo>
                    <a:lnTo>
                      <a:pt x="993" y="1189"/>
                    </a:lnTo>
                    <a:lnTo>
                      <a:pt x="1018" y="1119"/>
                    </a:lnTo>
                    <a:lnTo>
                      <a:pt x="1047" y="1038"/>
                    </a:lnTo>
                    <a:lnTo>
                      <a:pt x="1072" y="947"/>
                    </a:lnTo>
                    <a:lnTo>
                      <a:pt x="1092" y="862"/>
                    </a:lnTo>
                    <a:lnTo>
                      <a:pt x="1097" y="788"/>
                    </a:lnTo>
                    <a:lnTo>
                      <a:pt x="1090" y="736"/>
                    </a:lnTo>
                    <a:lnTo>
                      <a:pt x="1076" y="691"/>
                    </a:lnTo>
                    <a:lnTo>
                      <a:pt x="1074" y="650"/>
                    </a:lnTo>
                    <a:lnTo>
                      <a:pt x="1074" y="609"/>
                    </a:lnTo>
                    <a:lnTo>
                      <a:pt x="1072" y="576"/>
                    </a:lnTo>
                    <a:lnTo>
                      <a:pt x="1061" y="547"/>
                    </a:lnTo>
                    <a:lnTo>
                      <a:pt x="1039" y="528"/>
                    </a:lnTo>
                    <a:lnTo>
                      <a:pt x="999" y="520"/>
                    </a:lnTo>
                    <a:lnTo>
                      <a:pt x="935" y="528"/>
                    </a:lnTo>
                    <a:lnTo>
                      <a:pt x="855" y="536"/>
                    </a:lnTo>
                    <a:lnTo>
                      <a:pt x="777" y="544"/>
                    </a:lnTo>
                    <a:lnTo>
                      <a:pt x="704" y="549"/>
                    </a:lnTo>
                    <a:lnTo>
                      <a:pt x="636" y="557"/>
                    </a:lnTo>
                    <a:lnTo>
                      <a:pt x="572" y="565"/>
                    </a:lnTo>
                    <a:lnTo>
                      <a:pt x="521" y="578"/>
                    </a:lnTo>
                    <a:lnTo>
                      <a:pt x="481" y="598"/>
                    </a:lnTo>
                    <a:lnTo>
                      <a:pt x="456" y="625"/>
                    </a:lnTo>
                    <a:lnTo>
                      <a:pt x="432" y="654"/>
                    </a:lnTo>
                    <a:lnTo>
                      <a:pt x="403" y="687"/>
                    </a:lnTo>
                    <a:lnTo>
                      <a:pt x="370" y="718"/>
                    </a:lnTo>
                    <a:lnTo>
                      <a:pt x="339" y="749"/>
                    </a:lnTo>
                    <a:lnTo>
                      <a:pt x="308" y="774"/>
                    </a:lnTo>
                    <a:lnTo>
                      <a:pt x="283" y="798"/>
                    </a:lnTo>
                    <a:lnTo>
                      <a:pt x="265" y="811"/>
                    </a:lnTo>
                    <a:lnTo>
                      <a:pt x="262" y="817"/>
                    </a:lnTo>
                    <a:close/>
                  </a:path>
                </a:pathLst>
              </a:custGeom>
              <a:solidFill>
                <a:srgbClr val="9292B3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3" name="Freeform 238"/>
              <p:cNvSpPr/>
              <p:nvPr/>
            </p:nvSpPr>
            <p:spPr>
              <a:xfrm>
                <a:off x="1712" y="2840"/>
                <a:ext cx="471" cy="480"/>
              </a:xfrm>
              <a:custGeom>
                <a:avLst/>
                <a:gdLst/>
                <a:ahLst/>
                <a:cxnLst>
                  <a:cxn ang="0">
                    <a:pos x="138" y="48"/>
                  </a:cxn>
                  <a:cxn ang="0">
                    <a:pos x="124" y="22"/>
                  </a:cxn>
                  <a:cxn ang="0">
                    <a:pos x="96" y="4"/>
                  </a:cxn>
                  <a:cxn ang="0">
                    <a:pos x="59" y="1"/>
                  </a:cxn>
                  <a:cxn ang="0">
                    <a:pos x="44" y="4"/>
                  </a:cxn>
                  <a:cxn ang="0">
                    <a:pos x="39" y="7"/>
                  </a:cxn>
                  <a:cxn ang="0">
                    <a:pos x="40" y="8"/>
                  </a:cxn>
                  <a:cxn ang="0">
                    <a:pos x="47" y="11"/>
                  </a:cxn>
                  <a:cxn ang="0">
                    <a:pos x="72" y="27"/>
                  </a:cxn>
                  <a:cxn ang="0">
                    <a:pos x="73" y="33"/>
                  </a:cxn>
                  <a:cxn ang="0">
                    <a:pos x="51" y="46"/>
                  </a:cxn>
                  <a:cxn ang="0">
                    <a:pos x="74" y="41"/>
                  </a:cxn>
                  <a:cxn ang="0">
                    <a:pos x="87" y="26"/>
                  </a:cxn>
                  <a:cxn ang="0">
                    <a:pos x="83" y="14"/>
                  </a:cxn>
                  <a:cxn ang="0">
                    <a:pos x="77" y="6"/>
                  </a:cxn>
                  <a:cxn ang="0">
                    <a:pos x="101" y="15"/>
                  </a:cxn>
                  <a:cxn ang="0">
                    <a:pos x="104" y="26"/>
                  </a:cxn>
                  <a:cxn ang="0">
                    <a:pos x="101" y="37"/>
                  </a:cxn>
                  <a:cxn ang="0">
                    <a:pos x="82" y="46"/>
                  </a:cxn>
                  <a:cxn ang="0">
                    <a:pos x="63" y="53"/>
                  </a:cxn>
                  <a:cxn ang="0">
                    <a:pos x="87" y="49"/>
                  </a:cxn>
                  <a:cxn ang="0">
                    <a:pos x="110" y="41"/>
                  </a:cxn>
                  <a:cxn ang="0">
                    <a:pos x="118" y="30"/>
                  </a:cxn>
                  <a:cxn ang="0">
                    <a:pos x="118" y="40"/>
                  </a:cxn>
                  <a:cxn ang="0">
                    <a:pos x="111" y="49"/>
                  </a:cxn>
                  <a:cxn ang="0">
                    <a:pos x="104" y="55"/>
                  </a:cxn>
                  <a:cxn ang="0">
                    <a:pos x="97" y="58"/>
                  </a:cxn>
                  <a:cxn ang="0">
                    <a:pos x="115" y="57"/>
                  </a:cxn>
                  <a:cxn ang="0">
                    <a:pos x="119" y="60"/>
                  </a:cxn>
                  <a:cxn ang="0">
                    <a:pos x="114" y="63"/>
                  </a:cxn>
                  <a:cxn ang="0">
                    <a:pos x="116" y="66"/>
                  </a:cxn>
                  <a:cxn ang="0">
                    <a:pos x="114" y="68"/>
                  </a:cxn>
                  <a:cxn ang="0">
                    <a:pos x="112" y="72"/>
                  </a:cxn>
                  <a:cxn ang="0">
                    <a:pos x="115" y="80"/>
                  </a:cxn>
                  <a:cxn ang="0">
                    <a:pos x="103" y="99"/>
                  </a:cxn>
                  <a:cxn ang="0">
                    <a:pos x="87" y="113"/>
                  </a:cxn>
                  <a:cxn ang="0">
                    <a:pos x="82" y="116"/>
                  </a:cxn>
                  <a:cxn ang="0">
                    <a:pos x="76" y="115"/>
                  </a:cxn>
                  <a:cxn ang="0">
                    <a:pos x="75" y="112"/>
                  </a:cxn>
                  <a:cxn ang="0">
                    <a:pos x="73" y="108"/>
                  </a:cxn>
                  <a:cxn ang="0">
                    <a:pos x="75" y="105"/>
                  </a:cxn>
                  <a:cxn ang="0">
                    <a:pos x="97" y="100"/>
                  </a:cxn>
                  <a:cxn ang="0">
                    <a:pos x="100" y="90"/>
                  </a:cxn>
                  <a:cxn ang="0">
                    <a:pos x="97" y="81"/>
                  </a:cxn>
                  <a:cxn ang="0">
                    <a:pos x="93" y="75"/>
                  </a:cxn>
                  <a:cxn ang="0">
                    <a:pos x="88" y="72"/>
                  </a:cxn>
                  <a:cxn ang="0">
                    <a:pos x="75" y="77"/>
                  </a:cxn>
                  <a:cxn ang="0">
                    <a:pos x="79" y="82"/>
                  </a:cxn>
                  <a:cxn ang="0">
                    <a:pos x="81" y="88"/>
                  </a:cxn>
                  <a:cxn ang="0">
                    <a:pos x="60" y="112"/>
                  </a:cxn>
                  <a:cxn ang="0">
                    <a:pos x="43" y="115"/>
                  </a:cxn>
                  <a:cxn ang="0">
                    <a:pos x="29" y="108"/>
                  </a:cxn>
                  <a:cxn ang="0">
                    <a:pos x="21" y="102"/>
                  </a:cxn>
                  <a:cxn ang="0">
                    <a:pos x="10" y="96"/>
                  </a:cxn>
                  <a:cxn ang="0">
                    <a:pos x="3" y="78"/>
                  </a:cxn>
                  <a:cxn ang="0">
                    <a:pos x="0" y="80"/>
                  </a:cxn>
                  <a:cxn ang="0">
                    <a:pos x="5" y="103"/>
                  </a:cxn>
                  <a:cxn ang="0">
                    <a:pos x="25" y="128"/>
                  </a:cxn>
                  <a:cxn ang="0">
                    <a:pos x="61" y="142"/>
                  </a:cxn>
                  <a:cxn ang="0">
                    <a:pos x="101" y="136"/>
                  </a:cxn>
                  <a:cxn ang="0">
                    <a:pos x="128" y="110"/>
                  </a:cxn>
                  <a:cxn ang="0">
                    <a:pos x="138" y="88"/>
                  </a:cxn>
                  <a:cxn ang="0">
                    <a:pos x="139" y="77"/>
                  </a:cxn>
                </a:cxnLst>
                <a:pathLst>
                  <a:path w="1578" h="1611">
                    <a:moveTo>
                      <a:pt x="1576" y="804"/>
                    </a:moveTo>
                    <a:lnTo>
                      <a:pt x="1578" y="709"/>
                    </a:lnTo>
                    <a:lnTo>
                      <a:pt x="1569" y="622"/>
                    </a:lnTo>
                    <a:lnTo>
                      <a:pt x="1547" y="537"/>
                    </a:lnTo>
                    <a:lnTo>
                      <a:pt x="1518" y="459"/>
                    </a:lnTo>
                    <a:lnTo>
                      <a:pt x="1479" y="384"/>
                    </a:lnTo>
                    <a:lnTo>
                      <a:pt x="1437" y="314"/>
                    </a:lnTo>
                    <a:lnTo>
                      <a:pt x="1388" y="250"/>
                    </a:lnTo>
                    <a:lnTo>
                      <a:pt x="1340" y="194"/>
                    </a:lnTo>
                    <a:lnTo>
                      <a:pt x="1258" y="139"/>
                    </a:lnTo>
                    <a:lnTo>
                      <a:pt x="1169" y="93"/>
                    </a:lnTo>
                    <a:lnTo>
                      <a:pt x="1072" y="52"/>
                    </a:lnTo>
                    <a:lnTo>
                      <a:pt x="971" y="25"/>
                    </a:lnTo>
                    <a:lnTo>
                      <a:pt x="867" y="3"/>
                    </a:lnTo>
                    <a:lnTo>
                      <a:pt x="762" y="0"/>
                    </a:lnTo>
                    <a:lnTo>
                      <a:pt x="657" y="7"/>
                    </a:lnTo>
                    <a:lnTo>
                      <a:pt x="560" y="33"/>
                    </a:lnTo>
                    <a:lnTo>
                      <a:pt x="537" y="36"/>
                    </a:lnTo>
                    <a:lnTo>
                      <a:pt x="518" y="42"/>
                    </a:lnTo>
                    <a:lnTo>
                      <a:pt x="498" y="48"/>
                    </a:lnTo>
                    <a:lnTo>
                      <a:pt x="483" y="56"/>
                    </a:lnTo>
                    <a:lnTo>
                      <a:pt x="465" y="62"/>
                    </a:lnTo>
                    <a:lnTo>
                      <a:pt x="452" y="71"/>
                    </a:lnTo>
                    <a:lnTo>
                      <a:pt x="438" y="81"/>
                    </a:lnTo>
                    <a:lnTo>
                      <a:pt x="426" y="93"/>
                    </a:lnTo>
                    <a:lnTo>
                      <a:pt x="432" y="93"/>
                    </a:lnTo>
                    <a:lnTo>
                      <a:pt x="440" y="93"/>
                    </a:lnTo>
                    <a:lnTo>
                      <a:pt x="450" y="93"/>
                    </a:lnTo>
                    <a:lnTo>
                      <a:pt x="461" y="93"/>
                    </a:lnTo>
                    <a:lnTo>
                      <a:pt x="298" y="432"/>
                    </a:lnTo>
                    <a:lnTo>
                      <a:pt x="461" y="157"/>
                    </a:lnTo>
                    <a:lnTo>
                      <a:pt x="525" y="120"/>
                    </a:lnTo>
                    <a:lnTo>
                      <a:pt x="725" y="283"/>
                    </a:lnTo>
                    <a:lnTo>
                      <a:pt x="795" y="279"/>
                    </a:lnTo>
                    <a:lnTo>
                      <a:pt x="803" y="287"/>
                    </a:lnTo>
                    <a:lnTo>
                      <a:pt x="810" y="300"/>
                    </a:lnTo>
                    <a:lnTo>
                      <a:pt x="816" y="316"/>
                    </a:lnTo>
                    <a:lnTo>
                      <a:pt x="822" y="335"/>
                    </a:lnTo>
                    <a:lnTo>
                      <a:pt x="822" y="353"/>
                    </a:lnTo>
                    <a:lnTo>
                      <a:pt x="822" y="370"/>
                    </a:lnTo>
                    <a:lnTo>
                      <a:pt x="816" y="386"/>
                    </a:lnTo>
                    <a:lnTo>
                      <a:pt x="808" y="403"/>
                    </a:lnTo>
                    <a:lnTo>
                      <a:pt x="519" y="552"/>
                    </a:lnTo>
                    <a:lnTo>
                      <a:pt x="576" y="525"/>
                    </a:lnTo>
                    <a:lnTo>
                      <a:pt x="638" y="506"/>
                    </a:lnTo>
                    <a:lnTo>
                      <a:pt x="702" y="490"/>
                    </a:lnTo>
                    <a:lnTo>
                      <a:pt x="768" y="477"/>
                    </a:lnTo>
                    <a:lnTo>
                      <a:pt x="830" y="455"/>
                    </a:lnTo>
                    <a:lnTo>
                      <a:pt x="886" y="428"/>
                    </a:lnTo>
                    <a:lnTo>
                      <a:pt x="933" y="389"/>
                    </a:lnTo>
                    <a:lnTo>
                      <a:pt x="971" y="337"/>
                    </a:lnTo>
                    <a:lnTo>
                      <a:pt x="977" y="294"/>
                    </a:lnTo>
                    <a:lnTo>
                      <a:pt x="977" y="258"/>
                    </a:lnTo>
                    <a:lnTo>
                      <a:pt x="969" y="221"/>
                    </a:lnTo>
                    <a:lnTo>
                      <a:pt x="956" y="190"/>
                    </a:lnTo>
                    <a:lnTo>
                      <a:pt x="936" y="157"/>
                    </a:lnTo>
                    <a:lnTo>
                      <a:pt x="915" y="128"/>
                    </a:lnTo>
                    <a:lnTo>
                      <a:pt x="892" y="98"/>
                    </a:lnTo>
                    <a:lnTo>
                      <a:pt x="869" y="71"/>
                    </a:lnTo>
                    <a:lnTo>
                      <a:pt x="869" y="66"/>
                    </a:lnTo>
                    <a:lnTo>
                      <a:pt x="878" y="54"/>
                    </a:lnTo>
                    <a:lnTo>
                      <a:pt x="886" y="48"/>
                    </a:lnTo>
                    <a:lnTo>
                      <a:pt x="890" y="56"/>
                    </a:lnTo>
                    <a:lnTo>
                      <a:pt x="1140" y="166"/>
                    </a:lnTo>
                    <a:lnTo>
                      <a:pt x="1144" y="195"/>
                    </a:lnTo>
                    <a:lnTo>
                      <a:pt x="1154" y="226"/>
                    </a:lnTo>
                    <a:lnTo>
                      <a:pt x="1161" y="259"/>
                    </a:lnTo>
                    <a:lnTo>
                      <a:pt x="1171" y="292"/>
                    </a:lnTo>
                    <a:lnTo>
                      <a:pt x="1173" y="323"/>
                    </a:lnTo>
                    <a:lnTo>
                      <a:pt x="1171" y="356"/>
                    </a:lnTo>
                    <a:lnTo>
                      <a:pt x="1159" y="386"/>
                    </a:lnTo>
                    <a:lnTo>
                      <a:pt x="1140" y="417"/>
                    </a:lnTo>
                    <a:lnTo>
                      <a:pt x="1090" y="455"/>
                    </a:lnTo>
                    <a:lnTo>
                      <a:pt x="1037" y="482"/>
                    </a:lnTo>
                    <a:lnTo>
                      <a:pt x="979" y="502"/>
                    </a:lnTo>
                    <a:lnTo>
                      <a:pt x="923" y="517"/>
                    </a:lnTo>
                    <a:lnTo>
                      <a:pt x="865" y="529"/>
                    </a:lnTo>
                    <a:lnTo>
                      <a:pt x="808" y="545"/>
                    </a:lnTo>
                    <a:lnTo>
                      <a:pt x="754" y="566"/>
                    </a:lnTo>
                    <a:lnTo>
                      <a:pt x="706" y="599"/>
                    </a:lnTo>
                    <a:lnTo>
                      <a:pt x="770" y="576"/>
                    </a:lnTo>
                    <a:lnTo>
                      <a:pt x="838" y="562"/>
                    </a:lnTo>
                    <a:lnTo>
                      <a:pt x="907" y="554"/>
                    </a:lnTo>
                    <a:lnTo>
                      <a:pt x="977" y="546"/>
                    </a:lnTo>
                    <a:lnTo>
                      <a:pt x="1043" y="537"/>
                    </a:lnTo>
                    <a:lnTo>
                      <a:pt x="1109" y="521"/>
                    </a:lnTo>
                    <a:lnTo>
                      <a:pt x="1171" y="498"/>
                    </a:lnTo>
                    <a:lnTo>
                      <a:pt x="1231" y="463"/>
                    </a:lnTo>
                    <a:lnTo>
                      <a:pt x="1299" y="337"/>
                    </a:lnTo>
                    <a:lnTo>
                      <a:pt x="1303" y="337"/>
                    </a:lnTo>
                    <a:lnTo>
                      <a:pt x="1315" y="337"/>
                    </a:lnTo>
                    <a:lnTo>
                      <a:pt x="1322" y="337"/>
                    </a:lnTo>
                    <a:lnTo>
                      <a:pt x="1330" y="343"/>
                    </a:lnTo>
                    <a:lnTo>
                      <a:pt x="1332" y="380"/>
                    </a:lnTo>
                    <a:lnTo>
                      <a:pt x="1330" y="415"/>
                    </a:lnTo>
                    <a:lnTo>
                      <a:pt x="1320" y="446"/>
                    </a:lnTo>
                    <a:lnTo>
                      <a:pt x="1309" y="477"/>
                    </a:lnTo>
                    <a:lnTo>
                      <a:pt x="1291" y="504"/>
                    </a:lnTo>
                    <a:lnTo>
                      <a:pt x="1272" y="529"/>
                    </a:lnTo>
                    <a:lnTo>
                      <a:pt x="1251" y="554"/>
                    </a:lnTo>
                    <a:lnTo>
                      <a:pt x="1231" y="579"/>
                    </a:lnTo>
                    <a:lnTo>
                      <a:pt x="1210" y="591"/>
                    </a:lnTo>
                    <a:lnTo>
                      <a:pt x="1189" y="605"/>
                    </a:lnTo>
                    <a:lnTo>
                      <a:pt x="1167" y="616"/>
                    </a:lnTo>
                    <a:lnTo>
                      <a:pt x="1148" y="628"/>
                    </a:lnTo>
                    <a:lnTo>
                      <a:pt x="1127" y="636"/>
                    </a:lnTo>
                    <a:lnTo>
                      <a:pt x="1107" y="643"/>
                    </a:lnTo>
                    <a:lnTo>
                      <a:pt x="1086" y="649"/>
                    </a:lnTo>
                    <a:lnTo>
                      <a:pt x="1068" y="653"/>
                    </a:lnTo>
                    <a:lnTo>
                      <a:pt x="1278" y="636"/>
                    </a:lnTo>
                    <a:lnTo>
                      <a:pt x="1280" y="642"/>
                    </a:lnTo>
                    <a:lnTo>
                      <a:pt x="1286" y="645"/>
                    </a:lnTo>
                    <a:lnTo>
                      <a:pt x="1286" y="647"/>
                    </a:lnTo>
                    <a:lnTo>
                      <a:pt x="1278" y="663"/>
                    </a:lnTo>
                    <a:lnTo>
                      <a:pt x="1340" y="663"/>
                    </a:lnTo>
                    <a:lnTo>
                      <a:pt x="1332" y="678"/>
                    </a:lnTo>
                    <a:lnTo>
                      <a:pt x="1317" y="694"/>
                    </a:lnTo>
                    <a:lnTo>
                      <a:pt x="1305" y="700"/>
                    </a:lnTo>
                    <a:lnTo>
                      <a:pt x="1295" y="707"/>
                    </a:lnTo>
                    <a:lnTo>
                      <a:pt x="1284" y="713"/>
                    </a:lnTo>
                    <a:lnTo>
                      <a:pt x="1278" y="725"/>
                    </a:lnTo>
                    <a:lnTo>
                      <a:pt x="1291" y="725"/>
                    </a:lnTo>
                    <a:lnTo>
                      <a:pt x="1305" y="727"/>
                    </a:lnTo>
                    <a:lnTo>
                      <a:pt x="1307" y="740"/>
                    </a:lnTo>
                    <a:lnTo>
                      <a:pt x="1305" y="750"/>
                    </a:lnTo>
                    <a:lnTo>
                      <a:pt x="1297" y="756"/>
                    </a:lnTo>
                    <a:lnTo>
                      <a:pt x="1289" y="764"/>
                    </a:lnTo>
                    <a:lnTo>
                      <a:pt x="1276" y="768"/>
                    </a:lnTo>
                    <a:lnTo>
                      <a:pt x="1266" y="775"/>
                    </a:lnTo>
                    <a:lnTo>
                      <a:pt x="1256" y="783"/>
                    </a:lnTo>
                    <a:lnTo>
                      <a:pt x="1253" y="797"/>
                    </a:lnTo>
                    <a:lnTo>
                      <a:pt x="1260" y="808"/>
                    </a:lnTo>
                    <a:lnTo>
                      <a:pt x="1276" y="818"/>
                    </a:lnTo>
                    <a:lnTo>
                      <a:pt x="1289" y="826"/>
                    </a:lnTo>
                    <a:lnTo>
                      <a:pt x="1305" y="841"/>
                    </a:lnTo>
                    <a:lnTo>
                      <a:pt x="1286" y="896"/>
                    </a:lnTo>
                    <a:lnTo>
                      <a:pt x="1260" y="950"/>
                    </a:lnTo>
                    <a:lnTo>
                      <a:pt x="1229" y="1004"/>
                    </a:lnTo>
                    <a:lnTo>
                      <a:pt x="1194" y="1058"/>
                    </a:lnTo>
                    <a:lnTo>
                      <a:pt x="1154" y="1111"/>
                    </a:lnTo>
                    <a:lnTo>
                      <a:pt x="1107" y="1163"/>
                    </a:lnTo>
                    <a:lnTo>
                      <a:pt x="1057" y="1216"/>
                    </a:lnTo>
                    <a:lnTo>
                      <a:pt x="1004" y="1268"/>
                    </a:lnTo>
                    <a:lnTo>
                      <a:pt x="983" y="1274"/>
                    </a:lnTo>
                    <a:lnTo>
                      <a:pt x="966" y="1285"/>
                    </a:lnTo>
                    <a:lnTo>
                      <a:pt x="950" y="1295"/>
                    </a:lnTo>
                    <a:lnTo>
                      <a:pt x="935" y="1305"/>
                    </a:lnTo>
                    <a:lnTo>
                      <a:pt x="917" y="1309"/>
                    </a:lnTo>
                    <a:lnTo>
                      <a:pt x="900" y="1313"/>
                    </a:lnTo>
                    <a:lnTo>
                      <a:pt x="880" y="1313"/>
                    </a:lnTo>
                    <a:lnTo>
                      <a:pt x="861" y="1307"/>
                    </a:lnTo>
                    <a:lnTo>
                      <a:pt x="855" y="1299"/>
                    </a:lnTo>
                    <a:lnTo>
                      <a:pt x="851" y="1291"/>
                    </a:lnTo>
                    <a:lnTo>
                      <a:pt x="845" y="1281"/>
                    </a:lnTo>
                    <a:lnTo>
                      <a:pt x="843" y="1272"/>
                    </a:lnTo>
                    <a:lnTo>
                      <a:pt x="839" y="1260"/>
                    </a:lnTo>
                    <a:lnTo>
                      <a:pt x="836" y="1249"/>
                    </a:lnTo>
                    <a:lnTo>
                      <a:pt x="830" y="1237"/>
                    </a:lnTo>
                    <a:lnTo>
                      <a:pt x="824" y="1231"/>
                    </a:lnTo>
                    <a:lnTo>
                      <a:pt x="824" y="1219"/>
                    </a:lnTo>
                    <a:lnTo>
                      <a:pt x="828" y="1210"/>
                    </a:lnTo>
                    <a:lnTo>
                      <a:pt x="834" y="1198"/>
                    </a:lnTo>
                    <a:lnTo>
                      <a:pt x="841" y="1194"/>
                    </a:lnTo>
                    <a:lnTo>
                      <a:pt x="843" y="1183"/>
                    </a:lnTo>
                    <a:lnTo>
                      <a:pt x="851" y="1173"/>
                    </a:lnTo>
                    <a:lnTo>
                      <a:pt x="861" y="1163"/>
                    </a:lnTo>
                    <a:lnTo>
                      <a:pt x="878" y="1153"/>
                    </a:lnTo>
                    <a:lnTo>
                      <a:pt x="1090" y="1132"/>
                    </a:lnTo>
                    <a:lnTo>
                      <a:pt x="1105" y="1103"/>
                    </a:lnTo>
                    <a:lnTo>
                      <a:pt x="1117" y="1076"/>
                    </a:lnTo>
                    <a:lnTo>
                      <a:pt x="1123" y="1045"/>
                    </a:lnTo>
                    <a:lnTo>
                      <a:pt x="1127" y="1016"/>
                    </a:lnTo>
                    <a:lnTo>
                      <a:pt x="1123" y="987"/>
                    </a:lnTo>
                    <a:lnTo>
                      <a:pt x="1117" y="958"/>
                    </a:lnTo>
                    <a:lnTo>
                      <a:pt x="1105" y="930"/>
                    </a:lnTo>
                    <a:lnTo>
                      <a:pt x="1090" y="909"/>
                    </a:lnTo>
                    <a:lnTo>
                      <a:pt x="1078" y="892"/>
                    </a:lnTo>
                    <a:lnTo>
                      <a:pt x="1068" y="874"/>
                    </a:lnTo>
                    <a:lnTo>
                      <a:pt x="1057" y="859"/>
                    </a:lnTo>
                    <a:lnTo>
                      <a:pt x="1047" y="847"/>
                    </a:lnTo>
                    <a:lnTo>
                      <a:pt x="1033" y="833"/>
                    </a:lnTo>
                    <a:lnTo>
                      <a:pt x="1022" y="824"/>
                    </a:lnTo>
                    <a:lnTo>
                      <a:pt x="1004" y="818"/>
                    </a:lnTo>
                    <a:lnTo>
                      <a:pt x="989" y="814"/>
                    </a:lnTo>
                    <a:lnTo>
                      <a:pt x="795" y="859"/>
                    </a:lnTo>
                    <a:lnTo>
                      <a:pt x="810" y="859"/>
                    </a:lnTo>
                    <a:lnTo>
                      <a:pt x="828" y="859"/>
                    </a:lnTo>
                    <a:lnTo>
                      <a:pt x="841" y="861"/>
                    </a:lnTo>
                    <a:lnTo>
                      <a:pt x="855" y="872"/>
                    </a:lnTo>
                    <a:lnTo>
                      <a:pt x="863" y="888"/>
                    </a:lnTo>
                    <a:lnTo>
                      <a:pt x="872" y="903"/>
                    </a:lnTo>
                    <a:lnTo>
                      <a:pt x="882" y="921"/>
                    </a:lnTo>
                    <a:lnTo>
                      <a:pt x="892" y="938"/>
                    </a:lnTo>
                    <a:lnTo>
                      <a:pt x="898" y="956"/>
                    </a:lnTo>
                    <a:lnTo>
                      <a:pt x="903" y="977"/>
                    </a:lnTo>
                    <a:lnTo>
                      <a:pt x="905" y="998"/>
                    </a:lnTo>
                    <a:lnTo>
                      <a:pt x="905" y="1022"/>
                    </a:lnTo>
                    <a:lnTo>
                      <a:pt x="762" y="1231"/>
                    </a:lnTo>
                    <a:lnTo>
                      <a:pt x="721" y="1247"/>
                    </a:lnTo>
                    <a:lnTo>
                      <a:pt x="675" y="1264"/>
                    </a:lnTo>
                    <a:lnTo>
                      <a:pt x="626" y="1280"/>
                    </a:lnTo>
                    <a:lnTo>
                      <a:pt x="578" y="1293"/>
                    </a:lnTo>
                    <a:lnTo>
                      <a:pt x="527" y="1299"/>
                    </a:lnTo>
                    <a:lnTo>
                      <a:pt x="479" y="1299"/>
                    </a:lnTo>
                    <a:lnTo>
                      <a:pt x="430" y="1283"/>
                    </a:lnTo>
                    <a:lnTo>
                      <a:pt x="388" y="1258"/>
                    </a:lnTo>
                    <a:lnTo>
                      <a:pt x="357" y="1241"/>
                    </a:lnTo>
                    <a:lnTo>
                      <a:pt x="329" y="1223"/>
                    </a:lnTo>
                    <a:lnTo>
                      <a:pt x="304" y="1204"/>
                    </a:lnTo>
                    <a:lnTo>
                      <a:pt x="281" y="1186"/>
                    </a:lnTo>
                    <a:lnTo>
                      <a:pt x="256" y="1169"/>
                    </a:lnTo>
                    <a:lnTo>
                      <a:pt x="232" y="1155"/>
                    </a:lnTo>
                    <a:lnTo>
                      <a:pt x="205" y="1146"/>
                    </a:lnTo>
                    <a:lnTo>
                      <a:pt x="178" y="1144"/>
                    </a:lnTo>
                    <a:lnTo>
                      <a:pt x="139" y="1115"/>
                    </a:lnTo>
                    <a:lnTo>
                      <a:pt x="108" y="1080"/>
                    </a:lnTo>
                    <a:lnTo>
                      <a:pt x="81" y="1035"/>
                    </a:lnTo>
                    <a:lnTo>
                      <a:pt x="62" y="989"/>
                    </a:lnTo>
                    <a:lnTo>
                      <a:pt x="44" y="934"/>
                    </a:lnTo>
                    <a:lnTo>
                      <a:pt x="35" y="880"/>
                    </a:lnTo>
                    <a:lnTo>
                      <a:pt x="27" y="826"/>
                    </a:lnTo>
                    <a:lnTo>
                      <a:pt x="27" y="773"/>
                    </a:lnTo>
                    <a:lnTo>
                      <a:pt x="8" y="835"/>
                    </a:lnTo>
                    <a:lnTo>
                      <a:pt x="0" y="901"/>
                    </a:lnTo>
                    <a:lnTo>
                      <a:pt x="2" y="967"/>
                    </a:lnTo>
                    <a:lnTo>
                      <a:pt x="13" y="1035"/>
                    </a:lnTo>
                    <a:lnTo>
                      <a:pt x="31" y="1097"/>
                    </a:lnTo>
                    <a:lnTo>
                      <a:pt x="54" y="1159"/>
                    </a:lnTo>
                    <a:lnTo>
                      <a:pt x="83" y="1216"/>
                    </a:lnTo>
                    <a:lnTo>
                      <a:pt x="118" y="1268"/>
                    </a:lnTo>
                    <a:lnTo>
                      <a:pt x="192" y="1361"/>
                    </a:lnTo>
                    <a:lnTo>
                      <a:pt x="277" y="1439"/>
                    </a:lnTo>
                    <a:lnTo>
                      <a:pt x="370" y="1503"/>
                    </a:lnTo>
                    <a:lnTo>
                      <a:pt x="473" y="1553"/>
                    </a:lnTo>
                    <a:lnTo>
                      <a:pt x="578" y="1586"/>
                    </a:lnTo>
                    <a:lnTo>
                      <a:pt x="688" y="1605"/>
                    </a:lnTo>
                    <a:lnTo>
                      <a:pt x="801" y="1611"/>
                    </a:lnTo>
                    <a:lnTo>
                      <a:pt x="915" y="1605"/>
                    </a:lnTo>
                    <a:lnTo>
                      <a:pt x="1031" y="1574"/>
                    </a:lnTo>
                    <a:lnTo>
                      <a:pt x="1136" y="1530"/>
                    </a:lnTo>
                    <a:lnTo>
                      <a:pt x="1227" y="1470"/>
                    </a:lnTo>
                    <a:lnTo>
                      <a:pt x="1309" y="1402"/>
                    </a:lnTo>
                    <a:lnTo>
                      <a:pt x="1377" y="1322"/>
                    </a:lnTo>
                    <a:lnTo>
                      <a:pt x="1437" y="1239"/>
                    </a:lnTo>
                    <a:lnTo>
                      <a:pt x="1485" y="1148"/>
                    </a:lnTo>
                    <a:lnTo>
                      <a:pt x="1530" y="1058"/>
                    </a:lnTo>
                    <a:lnTo>
                      <a:pt x="1545" y="1022"/>
                    </a:lnTo>
                    <a:lnTo>
                      <a:pt x="1555" y="989"/>
                    </a:lnTo>
                    <a:lnTo>
                      <a:pt x="1559" y="958"/>
                    </a:lnTo>
                    <a:lnTo>
                      <a:pt x="1563" y="929"/>
                    </a:lnTo>
                    <a:lnTo>
                      <a:pt x="1563" y="897"/>
                    </a:lnTo>
                    <a:lnTo>
                      <a:pt x="1565" y="866"/>
                    </a:lnTo>
                    <a:lnTo>
                      <a:pt x="1567" y="835"/>
                    </a:lnTo>
                    <a:lnTo>
                      <a:pt x="1576" y="804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4" name="Freeform 239"/>
              <p:cNvSpPr/>
              <p:nvPr/>
            </p:nvSpPr>
            <p:spPr>
              <a:xfrm>
                <a:off x="1932" y="3329"/>
                <a:ext cx="50" cy="1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3"/>
                  </a:cxn>
                  <a:cxn ang="0">
                    <a:pos x="15" y="0"/>
                  </a:cxn>
                </a:cxnLst>
                <a:pathLst>
                  <a:path w="170" h="33">
                    <a:moveTo>
                      <a:pt x="170" y="0"/>
                    </a:moveTo>
                    <a:lnTo>
                      <a:pt x="0" y="33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5" name="Freeform 240"/>
              <p:cNvSpPr/>
              <p:nvPr/>
            </p:nvSpPr>
            <p:spPr>
              <a:xfrm>
                <a:off x="1821" y="3179"/>
                <a:ext cx="46" cy="31"/>
              </a:xfrm>
              <a:custGeom>
                <a:avLst/>
                <a:gdLst/>
                <a:ahLst/>
                <a:cxnLst>
                  <a:cxn ang="0">
                    <a:pos x="13" y="7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2" y="4"/>
                  </a:cxn>
                  <a:cxn ang="0">
                    <a:pos x="11" y="3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1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4" y="3"/>
                  </a:cxn>
                  <a:cxn ang="0">
                    <a:pos x="4" y="4"/>
                  </a:cxn>
                  <a:cxn ang="0">
                    <a:pos x="3" y="5"/>
                  </a:cxn>
                  <a:cxn ang="0">
                    <a:pos x="2" y="6"/>
                  </a:cxn>
                  <a:cxn ang="0">
                    <a:pos x="3" y="7"/>
                  </a:cxn>
                  <a:cxn ang="0">
                    <a:pos x="4" y="8"/>
                  </a:cxn>
                  <a:cxn ang="0">
                    <a:pos x="5" y="8"/>
                  </a:cxn>
                  <a:cxn ang="0">
                    <a:pos x="7" y="9"/>
                  </a:cxn>
                  <a:cxn ang="0">
                    <a:pos x="8" y="9"/>
                  </a:cxn>
                  <a:cxn ang="0">
                    <a:pos x="10" y="9"/>
                  </a:cxn>
                  <a:cxn ang="0">
                    <a:pos x="12" y="9"/>
                  </a:cxn>
                  <a:cxn ang="0">
                    <a:pos x="13" y="8"/>
                  </a:cxn>
                  <a:cxn ang="0">
                    <a:pos x="13" y="7"/>
                  </a:cxn>
                </a:cxnLst>
                <a:pathLst>
                  <a:path w="157" h="107">
                    <a:moveTo>
                      <a:pt x="148" y="80"/>
                    </a:moveTo>
                    <a:lnTo>
                      <a:pt x="144" y="72"/>
                    </a:lnTo>
                    <a:lnTo>
                      <a:pt x="142" y="64"/>
                    </a:lnTo>
                    <a:lnTo>
                      <a:pt x="138" y="54"/>
                    </a:lnTo>
                    <a:lnTo>
                      <a:pt x="136" y="45"/>
                    </a:lnTo>
                    <a:lnTo>
                      <a:pt x="123" y="31"/>
                    </a:lnTo>
                    <a:lnTo>
                      <a:pt x="109" y="19"/>
                    </a:lnTo>
                    <a:lnTo>
                      <a:pt x="93" y="12"/>
                    </a:lnTo>
                    <a:lnTo>
                      <a:pt x="78" y="8"/>
                    </a:lnTo>
                    <a:lnTo>
                      <a:pt x="57" y="2"/>
                    </a:lnTo>
                    <a:lnTo>
                      <a:pt x="39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24" y="14"/>
                    </a:lnTo>
                    <a:lnTo>
                      <a:pt x="35" y="17"/>
                    </a:lnTo>
                    <a:lnTo>
                      <a:pt x="47" y="33"/>
                    </a:lnTo>
                    <a:lnTo>
                      <a:pt x="47" y="41"/>
                    </a:lnTo>
                    <a:lnTo>
                      <a:pt x="43" y="50"/>
                    </a:lnTo>
                    <a:lnTo>
                      <a:pt x="33" y="60"/>
                    </a:lnTo>
                    <a:lnTo>
                      <a:pt x="28" y="70"/>
                    </a:lnTo>
                    <a:lnTo>
                      <a:pt x="35" y="80"/>
                    </a:lnTo>
                    <a:lnTo>
                      <a:pt x="49" y="91"/>
                    </a:lnTo>
                    <a:lnTo>
                      <a:pt x="62" y="99"/>
                    </a:lnTo>
                    <a:lnTo>
                      <a:pt x="82" y="107"/>
                    </a:lnTo>
                    <a:lnTo>
                      <a:pt x="99" y="107"/>
                    </a:lnTo>
                    <a:lnTo>
                      <a:pt x="119" y="107"/>
                    </a:lnTo>
                    <a:lnTo>
                      <a:pt x="138" y="103"/>
                    </a:lnTo>
                    <a:lnTo>
                      <a:pt x="157" y="97"/>
                    </a:lnTo>
                    <a:lnTo>
                      <a:pt x="148" y="8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196" name="Freeform 241"/>
              <p:cNvSpPr/>
              <p:nvPr/>
            </p:nvSpPr>
            <p:spPr>
              <a:xfrm>
                <a:off x="1756" y="2935"/>
                <a:ext cx="205" cy="23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3"/>
                  </a:cxn>
                  <a:cxn ang="0">
                    <a:pos x="24" y="9"/>
                  </a:cxn>
                  <a:cxn ang="0">
                    <a:pos x="21" y="15"/>
                  </a:cxn>
                  <a:cxn ang="0">
                    <a:pos x="17" y="21"/>
                  </a:cxn>
                  <a:cxn ang="0">
                    <a:pos x="13" y="26"/>
                  </a:cxn>
                  <a:cxn ang="0">
                    <a:pos x="10" y="30"/>
                  </a:cxn>
                  <a:cxn ang="0">
                    <a:pos x="10" y="36"/>
                  </a:cxn>
                  <a:cxn ang="0">
                    <a:pos x="15" y="43"/>
                  </a:cxn>
                  <a:cxn ang="0">
                    <a:pos x="24" y="48"/>
                  </a:cxn>
                  <a:cxn ang="0">
                    <a:pos x="36" y="51"/>
                  </a:cxn>
                  <a:cxn ang="0">
                    <a:pos x="45" y="52"/>
                  </a:cxn>
                  <a:cxn ang="0">
                    <a:pos x="47" y="51"/>
                  </a:cxn>
                  <a:cxn ang="0">
                    <a:pos x="51" y="47"/>
                  </a:cxn>
                  <a:cxn ang="0">
                    <a:pos x="56" y="42"/>
                  </a:cxn>
                  <a:cxn ang="0">
                    <a:pos x="60" y="37"/>
                  </a:cxn>
                  <a:cxn ang="0">
                    <a:pos x="61" y="37"/>
                  </a:cxn>
                  <a:cxn ang="0">
                    <a:pos x="60" y="44"/>
                  </a:cxn>
                  <a:cxn ang="0">
                    <a:pos x="57" y="53"/>
                  </a:cxn>
                  <a:cxn ang="0">
                    <a:pos x="53" y="61"/>
                  </a:cxn>
                  <a:cxn ang="0">
                    <a:pos x="45" y="65"/>
                  </a:cxn>
                  <a:cxn ang="0">
                    <a:pos x="35" y="69"/>
                  </a:cxn>
                  <a:cxn ang="0">
                    <a:pos x="24" y="70"/>
                  </a:cxn>
                  <a:cxn ang="0">
                    <a:pos x="14" y="68"/>
                  </a:cxn>
                  <a:cxn ang="0">
                    <a:pos x="10" y="61"/>
                  </a:cxn>
                  <a:cxn ang="0">
                    <a:pos x="5" y="53"/>
                  </a:cxn>
                  <a:cxn ang="0">
                    <a:pos x="1" y="44"/>
                  </a:cxn>
                  <a:cxn ang="0">
                    <a:pos x="0" y="37"/>
                  </a:cxn>
                  <a:cxn ang="0">
                    <a:pos x="5" y="30"/>
                  </a:cxn>
                  <a:cxn ang="0">
                    <a:pos x="14" y="19"/>
                  </a:cxn>
                  <a:cxn ang="0">
                    <a:pos x="24" y="8"/>
                  </a:cxn>
                  <a:cxn ang="0">
                    <a:pos x="29" y="1"/>
                  </a:cxn>
                </a:cxnLst>
                <a:pathLst>
                  <a:path w="689" h="787">
                    <a:moveTo>
                      <a:pt x="324" y="0"/>
                    </a:moveTo>
                    <a:lnTo>
                      <a:pt x="320" y="3"/>
                    </a:lnTo>
                    <a:lnTo>
                      <a:pt x="314" y="17"/>
                    </a:lnTo>
                    <a:lnTo>
                      <a:pt x="305" y="38"/>
                    </a:lnTo>
                    <a:lnTo>
                      <a:pt x="293" y="67"/>
                    </a:lnTo>
                    <a:lnTo>
                      <a:pt x="276" y="97"/>
                    </a:lnTo>
                    <a:lnTo>
                      <a:pt x="258" y="133"/>
                    </a:lnTo>
                    <a:lnTo>
                      <a:pt x="237" y="168"/>
                    </a:lnTo>
                    <a:lnTo>
                      <a:pt x="215" y="205"/>
                    </a:lnTo>
                    <a:lnTo>
                      <a:pt x="190" y="238"/>
                    </a:lnTo>
                    <a:lnTo>
                      <a:pt x="167" y="267"/>
                    </a:lnTo>
                    <a:lnTo>
                      <a:pt x="146" y="292"/>
                    </a:lnTo>
                    <a:lnTo>
                      <a:pt x="130" y="320"/>
                    </a:lnTo>
                    <a:lnTo>
                      <a:pt x="118" y="343"/>
                    </a:lnTo>
                    <a:lnTo>
                      <a:pt x="115" y="370"/>
                    </a:lnTo>
                    <a:lnTo>
                      <a:pt x="118" y="401"/>
                    </a:lnTo>
                    <a:lnTo>
                      <a:pt x="136" y="440"/>
                    </a:lnTo>
                    <a:lnTo>
                      <a:pt x="165" y="479"/>
                    </a:lnTo>
                    <a:lnTo>
                      <a:pt x="215" y="512"/>
                    </a:lnTo>
                    <a:lnTo>
                      <a:pt x="277" y="537"/>
                    </a:lnTo>
                    <a:lnTo>
                      <a:pt x="347" y="558"/>
                    </a:lnTo>
                    <a:lnTo>
                      <a:pt x="411" y="570"/>
                    </a:lnTo>
                    <a:lnTo>
                      <a:pt x="469" y="579"/>
                    </a:lnTo>
                    <a:lnTo>
                      <a:pt x="508" y="583"/>
                    </a:lnTo>
                    <a:lnTo>
                      <a:pt x="526" y="585"/>
                    </a:lnTo>
                    <a:lnTo>
                      <a:pt x="532" y="577"/>
                    </a:lnTo>
                    <a:lnTo>
                      <a:pt x="551" y="558"/>
                    </a:lnTo>
                    <a:lnTo>
                      <a:pt x="576" y="529"/>
                    </a:lnTo>
                    <a:lnTo>
                      <a:pt x="607" y="498"/>
                    </a:lnTo>
                    <a:lnTo>
                      <a:pt x="636" y="465"/>
                    </a:lnTo>
                    <a:lnTo>
                      <a:pt x="661" y="436"/>
                    </a:lnTo>
                    <a:lnTo>
                      <a:pt x="681" y="415"/>
                    </a:lnTo>
                    <a:lnTo>
                      <a:pt x="689" y="407"/>
                    </a:lnTo>
                    <a:lnTo>
                      <a:pt x="687" y="418"/>
                    </a:lnTo>
                    <a:lnTo>
                      <a:pt x="683" y="450"/>
                    </a:lnTo>
                    <a:lnTo>
                      <a:pt x="675" y="494"/>
                    </a:lnTo>
                    <a:lnTo>
                      <a:pt x="665" y="546"/>
                    </a:lnTo>
                    <a:lnTo>
                      <a:pt x="648" y="599"/>
                    </a:lnTo>
                    <a:lnTo>
                      <a:pt x="625" y="649"/>
                    </a:lnTo>
                    <a:lnTo>
                      <a:pt x="594" y="688"/>
                    </a:lnTo>
                    <a:lnTo>
                      <a:pt x="559" y="715"/>
                    </a:lnTo>
                    <a:lnTo>
                      <a:pt x="510" y="733"/>
                    </a:lnTo>
                    <a:lnTo>
                      <a:pt x="454" y="754"/>
                    </a:lnTo>
                    <a:lnTo>
                      <a:pt x="390" y="769"/>
                    </a:lnTo>
                    <a:lnTo>
                      <a:pt x="326" y="783"/>
                    </a:lnTo>
                    <a:lnTo>
                      <a:pt x="264" y="787"/>
                    </a:lnTo>
                    <a:lnTo>
                      <a:pt x="210" y="781"/>
                    </a:lnTo>
                    <a:lnTo>
                      <a:pt x="163" y="762"/>
                    </a:lnTo>
                    <a:lnTo>
                      <a:pt x="136" y="729"/>
                    </a:lnTo>
                    <a:lnTo>
                      <a:pt x="107" y="684"/>
                    </a:lnTo>
                    <a:lnTo>
                      <a:pt x="80" y="638"/>
                    </a:lnTo>
                    <a:lnTo>
                      <a:pt x="53" y="589"/>
                    </a:lnTo>
                    <a:lnTo>
                      <a:pt x="29" y="543"/>
                    </a:lnTo>
                    <a:lnTo>
                      <a:pt x="10" y="494"/>
                    </a:lnTo>
                    <a:lnTo>
                      <a:pt x="0" y="451"/>
                    </a:lnTo>
                    <a:lnTo>
                      <a:pt x="2" y="411"/>
                    </a:lnTo>
                    <a:lnTo>
                      <a:pt x="21" y="380"/>
                    </a:lnTo>
                    <a:lnTo>
                      <a:pt x="54" y="339"/>
                    </a:lnTo>
                    <a:lnTo>
                      <a:pt x="103" y="285"/>
                    </a:lnTo>
                    <a:lnTo>
                      <a:pt x="157" y="219"/>
                    </a:lnTo>
                    <a:lnTo>
                      <a:pt x="215" y="155"/>
                    </a:lnTo>
                    <a:lnTo>
                      <a:pt x="266" y="91"/>
                    </a:lnTo>
                    <a:lnTo>
                      <a:pt x="305" y="40"/>
                    </a:lnTo>
                    <a:lnTo>
                      <a:pt x="326" y="7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A11C17">
                  <a:alpha val="100000"/>
                </a:srgb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7179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  <p:sp>
        <p:nvSpPr>
          <p:cNvPr id="6359" name="Text Box 215"/>
          <p:cNvSpPr txBox="1"/>
          <p:nvPr/>
        </p:nvSpPr>
        <p:spPr>
          <a:xfrm>
            <a:off x="3351213" y="5033963"/>
            <a:ext cx="261461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+ 6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i="1" dirty="0">
                <a:latin typeface="Trebuchet MS" panose="020B0603020202020204" charset="0"/>
              </a:rPr>
              <a:t> </a:t>
            </a:r>
            <a:r>
              <a:rPr lang="en-GB" altLang="x-none" sz="2800" dirty="0">
                <a:latin typeface="Trebuchet MS" panose="020B0603020202020204" charset="0"/>
              </a:rPr>
              <a:t>+ 9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6366" name="Text Box 222"/>
          <p:cNvSpPr txBox="1"/>
          <p:nvPr/>
        </p:nvSpPr>
        <p:spPr>
          <a:xfrm>
            <a:off x="5902325" y="5324475"/>
            <a:ext cx="29019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Remove 6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6367" name="Text Box 223"/>
          <p:cNvSpPr txBox="1"/>
          <p:nvPr/>
        </p:nvSpPr>
        <p:spPr>
          <a:xfrm>
            <a:off x="3941763" y="5513388"/>
            <a:ext cx="261461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i="1" dirty="0">
                <a:latin typeface="Trebuchet MS" panose="020B0603020202020204" charset="0"/>
              </a:rPr>
              <a:t> </a:t>
            </a:r>
            <a:r>
              <a:rPr lang="en-GB" altLang="x-none" sz="2800" dirty="0">
                <a:latin typeface="Trebuchet MS" panose="020B0603020202020204" charset="0"/>
              </a:rPr>
              <a:t>+ 3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6368" name="Text Box 224"/>
          <p:cNvSpPr txBox="1"/>
          <p:nvPr/>
        </p:nvSpPr>
        <p:spPr>
          <a:xfrm>
            <a:off x="5913438" y="5826125"/>
            <a:ext cx="3230562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Remove a bag of marbles.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6369" name="Text Box 225"/>
          <p:cNvSpPr txBox="1"/>
          <p:nvPr/>
        </p:nvSpPr>
        <p:spPr>
          <a:xfrm>
            <a:off x="4121150" y="5989638"/>
            <a:ext cx="261461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3</a:t>
            </a:r>
            <a:endParaRPr sz="2800" dirty="0">
              <a:latin typeface="Trebuchet MS" panose="020B0603020202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9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9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9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9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9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9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9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76" grpId="0"/>
      <p:bldP spid="6359" grpId="0"/>
      <p:bldP spid="6366" grpId="0"/>
      <p:bldP spid="6367" grpId="0"/>
      <p:bldP spid="6368" grpId="0"/>
      <p:bldP spid="63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178"/>
          <p:cNvSpPr/>
          <p:nvPr/>
        </p:nvSpPr>
        <p:spPr>
          <a:xfrm>
            <a:off x="1266825" y="1220788"/>
            <a:ext cx="6643688" cy="4397375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 wrap="none" anchor="ctr" anchorCtr="0"/>
          <a:p>
            <a:endParaRPr lang="en-GB" altLang="x-none" dirty="0">
              <a:latin typeface="Arial" panose="020B0604020202020204" pitchFamily="34" charset="0"/>
            </a:endParaRPr>
          </a:p>
        </p:txBody>
      </p:sp>
      <p:sp>
        <p:nvSpPr>
          <p:cNvPr id="11451" name="Text Box 187"/>
          <p:cNvSpPr txBox="1"/>
          <p:nvPr/>
        </p:nvSpPr>
        <p:spPr>
          <a:xfrm>
            <a:off x="3197225" y="4835525"/>
            <a:ext cx="4921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i="1" dirty="0">
                <a:solidFill>
                  <a:srgbClr val="3333FF"/>
                </a:solidFill>
                <a:latin typeface="Arial" panose="020B0604020202020204" pitchFamily="34" charset="0"/>
              </a:rPr>
              <a:t>-</a:t>
            </a:r>
            <a:r>
              <a:rPr lang="en-GB" altLang="x-none" sz="20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sz="2000" dirty="0">
              <a:solidFill>
                <a:srgbClr val="3333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412" name="Text Box 148"/>
          <p:cNvSpPr txBox="1"/>
          <p:nvPr/>
        </p:nvSpPr>
        <p:spPr>
          <a:xfrm>
            <a:off x="101600" y="111125"/>
            <a:ext cx="59944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When solving equations, try to imagine the scales.</a:t>
            </a:r>
            <a:endParaRPr lang="en-GB" altLang="x-none" sz="2000" dirty="0"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To make sure the equation balances … 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11420" name="Text Box 156"/>
          <p:cNvSpPr txBox="1"/>
          <p:nvPr/>
        </p:nvSpPr>
        <p:spPr>
          <a:xfrm>
            <a:off x="1095375" y="990600"/>
            <a:ext cx="692467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 b="1" dirty="0">
                <a:latin typeface="Trebuchet MS" panose="020B0603020202020204" charset="0"/>
              </a:rPr>
              <a:t>Whatever we do to one side of the equation we </a:t>
            </a:r>
            <a:r>
              <a:rPr lang="en-GB" altLang="x-none" sz="2400" b="1" dirty="0">
                <a:solidFill>
                  <a:srgbClr val="FA5886"/>
                </a:solidFill>
                <a:latin typeface="Trebuchet MS" panose="020B0603020202020204" charset="0"/>
              </a:rPr>
              <a:t>must do</a:t>
            </a:r>
            <a:r>
              <a:rPr lang="en-GB" altLang="x-none" sz="2400" b="1" dirty="0">
                <a:latin typeface="Trebuchet MS" panose="020B0603020202020204" charset="0"/>
              </a:rPr>
              <a:t> to the other.</a:t>
            </a:r>
            <a:endParaRPr sz="2400" b="1" dirty="0">
              <a:latin typeface="Trebuchet MS" panose="020B0603020202020204" charset="0"/>
            </a:endParaRPr>
          </a:p>
        </p:txBody>
      </p:sp>
      <p:grpSp>
        <p:nvGrpSpPr>
          <p:cNvPr id="11452" name="Group 188"/>
          <p:cNvGrpSpPr/>
          <p:nvPr/>
        </p:nvGrpSpPr>
        <p:grpSpPr>
          <a:xfrm>
            <a:off x="4848225" y="2492375"/>
            <a:ext cx="2066925" cy="1609725"/>
            <a:chOff x="4256" y="93"/>
            <a:chExt cx="1302" cy="1014"/>
          </a:xfrm>
        </p:grpSpPr>
        <p:grpSp>
          <p:nvGrpSpPr>
            <p:cNvPr id="8214" name="Group 155"/>
            <p:cNvGrpSpPr/>
            <p:nvPr/>
          </p:nvGrpSpPr>
          <p:grpSpPr>
            <a:xfrm>
              <a:off x="4256" y="295"/>
              <a:ext cx="1302" cy="812"/>
              <a:chOff x="1156" y="1625"/>
              <a:chExt cx="3500" cy="2183"/>
            </a:xfrm>
          </p:grpSpPr>
          <p:pic>
            <p:nvPicPr>
              <p:cNvPr id="8216" name="Picture 3" descr="Money Bag 0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453" y="2211"/>
                <a:ext cx="636" cy="59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8217" name="Picture 6" descr="Money Bag 0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567" y="2329"/>
                <a:ext cx="529" cy="49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8218" name="Group 8"/>
              <p:cNvGrpSpPr/>
              <p:nvPr/>
            </p:nvGrpSpPr>
            <p:grpSpPr>
              <a:xfrm>
                <a:off x="4025" y="2649"/>
                <a:ext cx="160" cy="166"/>
                <a:chOff x="1701" y="2840"/>
                <a:chExt cx="482" cy="499"/>
              </a:xfrm>
            </p:grpSpPr>
            <p:sp>
              <p:nvSpPr>
                <p:cNvPr id="8337" name="Freeform 9"/>
                <p:cNvSpPr/>
                <p:nvPr/>
              </p:nvSpPr>
              <p:spPr>
                <a:xfrm>
                  <a:off x="1701" y="2844"/>
                  <a:ext cx="465" cy="465"/>
                </a:xfrm>
                <a:custGeom>
                  <a:avLst/>
                  <a:gdLst/>
                  <a:ahLst/>
                  <a:cxnLst>
                    <a:cxn ang="0">
                      <a:pos x="69" y="0"/>
                    </a:cxn>
                    <a:cxn ang="0">
                      <a:pos x="83" y="1"/>
                    </a:cxn>
                    <a:cxn ang="0">
                      <a:pos x="96" y="5"/>
                    </a:cxn>
                    <a:cxn ang="0">
                      <a:pos x="108" y="12"/>
                    </a:cxn>
                    <a:cxn ang="0">
                      <a:pos x="118" y="20"/>
                    </a:cxn>
                    <a:cxn ang="0">
                      <a:pos x="127" y="30"/>
                    </a:cxn>
                    <a:cxn ang="0">
                      <a:pos x="133" y="42"/>
                    </a:cxn>
                    <a:cxn ang="0">
                      <a:pos x="137" y="55"/>
                    </a:cxn>
                    <a:cxn ang="0">
                      <a:pos x="139" y="69"/>
                    </a:cxn>
                    <a:cxn ang="0">
                      <a:pos x="137" y="83"/>
                    </a:cxn>
                    <a:cxn ang="0">
                      <a:pos x="133" y="96"/>
                    </a:cxn>
                    <a:cxn ang="0">
                      <a:pos x="127" y="108"/>
                    </a:cxn>
                    <a:cxn ang="0">
                      <a:pos x="118" y="118"/>
                    </a:cxn>
                    <a:cxn ang="0">
                      <a:pos x="108" y="127"/>
                    </a:cxn>
                    <a:cxn ang="0">
                      <a:pos x="96" y="133"/>
                    </a:cxn>
                    <a:cxn ang="0">
                      <a:pos x="83" y="137"/>
                    </a:cxn>
                    <a:cxn ang="0">
                      <a:pos x="69" y="139"/>
                    </a:cxn>
                    <a:cxn ang="0">
                      <a:pos x="55" y="137"/>
                    </a:cxn>
                    <a:cxn ang="0">
                      <a:pos x="42" y="133"/>
                    </a:cxn>
                    <a:cxn ang="0">
                      <a:pos x="30" y="127"/>
                    </a:cxn>
                    <a:cxn ang="0">
                      <a:pos x="20" y="118"/>
                    </a:cxn>
                    <a:cxn ang="0">
                      <a:pos x="12" y="108"/>
                    </a:cxn>
                    <a:cxn ang="0">
                      <a:pos x="5" y="96"/>
                    </a:cxn>
                    <a:cxn ang="0">
                      <a:pos x="1" y="83"/>
                    </a:cxn>
                    <a:cxn ang="0">
                      <a:pos x="0" y="69"/>
                    </a:cxn>
                    <a:cxn ang="0">
                      <a:pos x="1" y="55"/>
                    </a:cxn>
                    <a:cxn ang="0">
                      <a:pos x="5" y="42"/>
                    </a:cxn>
                    <a:cxn ang="0">
                      <a:pos x="12" y="30"/>
                    </a:cxn>
                    <a:cxn ang="0">
                      <a:pos x="20" y="20"/>
                    </a:cxn>
                    <a:cxn ang="0">
                      <a:pos x="30" y="12"/>
                    </a:cxn>
                    <a:cxn ang="0">
                      <a:pos x="42" y="5"/>
                    </a:cxn>
                    <a:cxn ang="0">
                      <a:pos x="55" y="1"/>
                    </a:cxn>
                    <a:cxn ang="0">
                      <a:pos x="69" y="0"/>
                    </a:cxn>
                  </a:cxnLst>
                  <a:pathLst>
                    <a:path w="1559" h="1559">
                      <a:moveTo>
                        <a:pt x="780" y="0"/>
                      </a:moveTo>
                      <a:lnTo>
                        <a:pt x="935" y="16"/>
                      </a:lnTo>
                      <a:lnTo>
                        <a:pt x="1082" y="60"/>
                      </a:lnTo>
                      <a:lnTo>
                        <a:pt x="1214" y="132"/>
                      </a:lnTo>
                      <a:lnTo>
                        <a:pt x="1330" y="227"/>
                      </a:lnTo>
                      <a:lnTo>
                        <a:pt x="1425" y="341"/>
                      </a:lnTo>
                      <a:lnTo>
                        <a:pt x="1497" y="473"/>
                      </a:lnTo>
                      <a:lnTo>
                        <a:pt x="1542" y="619"/>
                      </a:lnTo>
                      <a:lnTo>
                        <a:pt x="1559" y="778"/>
                      </a:lnTo>
                      <a:lnTo>
                        <a:pt x="1542" y="935"/>
                      </a:lnTo>
                      <a:lnTo>
                        <a:pt x="1497" y="1082"/>
                      </a:lnTo>
                      <a:lnTo>
                        <a:pt x="1425" y="1214"/>
                      </a:lnTo>
                      <a:lnTo>
                        <a:pt x="1330" y="1331"/>
                      </a:lnTo>
                      <a:lnTo>
                        <a:pt x="1214" y="1426"/>
                      </a:lnTo>
                      <a:lnTo>
                        <a:pt x="1082" y="1497"/>
                      </a:lnTo>
                      <a:lnTo>
                        <a:pt x="935" y="1542"/>
                      </a:lnTo>
                      <a:lnTo>
                        <a:pt x="780" y="1559"/>
                      </a:lnTo>
                      <a:lnTo>
                        <a:pt x="621" y="1542"/>
                      </a:lnTo>
                      <a:lnTo>
                        <a:pt x="473" y="1497"/>
                      </a:lnTo>
                      <a:lnTo>
                        <a:pt x="341" y="1426"/>
                      </a:lnTo>
                      <a:lnTo>
                        <a:pt x="227" y="1331"/>
                      </a:lnTo>
                      <a:lnTo>
                        <a:pt x="130" y="1214"/>
                      </a:lnTo>
                      <a:lnTo>
                        <a:pt x="60" y="1082"/>
                      </a:lnTo>
                      <a:lnTo>
                        <a:pt x="15" y="935"/>
                      </a:lnTo>
                      <a:lnTo>
                        <a:pt x="0" y="778"/>
                      </a:lnTo>
                      <a:lnTo>
                        <a:pt x="15" y="619"/>
                      </a:lnTo>
                      <a:lnTo>
                        <a:pt x="60" y="473"/>
                      </a:lnTo>
                      <a:lnTo>
                        <a:pt x="130" y="341"/>
                      </a:lnTo>
                      <a:lnTo>
                        <a:pt x="227" y="227"/>
                      </a:lnTo>
                      <a:lnTo>
                        <a:pt x="341" y="132"/>
                      </a:lnTo>
                      <a:lnTo>
                        <a:pt x="473" y="60"/>
                      </a:lnTo>
                      <a:lnTo>
                        <a:pt x="621" y="16"/>
                      </a:lnTo>
                      <a:lnTo>
                        <a:pt x="780" y="0"/>
                      </a:lnTo>
                      <a:close/>
                    </a:path>
                  </a:pathLst>
                </a:custGeom>
                <a:solidFill>
                  <a:srgbClr val="E8D9F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8" name="Freeform 10"/>
                <p:cNvSpPr/>
                <p:nvPr/>
              </p:nvSpPr>
              <p:spPr>
                <a:xfrm>
                  <a:off x="1769" y="2851"/>
                  <a:ext cx="392" cy="373"/>
                </a:xfrm>
                <a:custGeom>
                  <a:avLst/>
                  <a:gdLst/>
                  <a:ahLst/>
                  <a:cxnLst>
                    <a:cxn ang="0">
                      <a:pos x="23" y="71"/>
                    </a:cxn>
                    <a:cxn ang="0">
                      <a:pos x="22" y="67"/>
                    </a:cxn>
                    <a:cxn ang="0">
                      <a:pos x="21" y="60"/>
                    </a:cxn>
                    <a:cxn ang="0">
                      <a:pos x="21" y="53"/>
                    </a:cxn>
                    <a:cxn ang="0">
                      <a:pos x="24" y="48"/>
                    </a:cxn>
                    <a:cxn ang="0">
                      <a:pos x="29" y="44"/>
                    </a:cxn>
                    <a:cxn ang="0">
                      <a:pos x="36" y="41"/>
                    </a:cxn>
                    <a:cxn ang="0">
                      <a:pos x="42" y="37"/>
                    </a:cxn>
                    <a:cxn ang="0">
                      <a:pos x="45" y="30"/>
                    </a:cxn>
                    <a:cxn ang="0">
                      <a:pos x="41" y="22"/>
                    </a:cxn>
                    <a:cxn ang="0">
                      <a:pos x="35" y="14"/>
                    </a:cxn>
                    <a:cxn ang="0">
                      <a:pos x="30" y="9"/>
                    </a:cxn>
                    <a:cxn ang="0">
                      <a:pos x="0" y="40"/>
                    </a:cxn>
                    <a:cxn ang="0">
                      <a:pos x="2" y="34"/>
                    </a:cxn>
                    <a:cxn ang="0">
                      <a:pos x="7" y="21"/>
                    </a:cxn>
                    <a:cxn ang="0">
                      <a:pos x="13" y="8"/>
                    </a:cxn>
                    <a:cxn ang="0">
                      <a:pos x="20" y="3"/>
                    </a:cxn>
                    <a:cxn ang="0">
                      <a:pos x="26" y="2"/>
                    </a:cxn>
                    <a:cxn ang="0">
                      <a:pos x="34" y="1"/>
                    </a:cxn>
                    <a:cxn ang="0">
                      <a:pos x="44" y="0"/>
                    </a:cxn>
                    <a:cxn ang="0">
                      <a:pos x="58" y="3"/>
                    </a:cxn>
                    <a:cxn ang="0">
                      <a:pos x="72" y="6"/>
                    </a:cxn>
                    <a:cxn ang="0">
                      <a:pos x="87" y="9"/>
                    </a:cxn>
                    <a:cxn ang="0">
                      <a:pos x="100" y="17"/>
                    </a:cxn>
                    <a:cxn ang="0">
                      <a:pos x="109" y="31"/>
                    </a:cxn>
                    <a:cxn ang="0">
                      <a:pos x="113" y="47"/>
                    </a:cxn>
                    <a:cxn ang="0">
                      <a:pos x="117" y="58"/>
                    </a:cxn>
                    <a:cxn ang="0">
                      <a:pos x="116" y="67"/>
                    </a:cxn>
                    <a:cxn ang="0">
                      <a:pos x="111" y="75"/>
                    </a:cxn>
                    <a:cxn ang="0">
                      <a:pos x="103" y="87"/>
                    </a:cxn>
                    <a:cxn ang="0">
                      <a:pos x="95" y="99"/>
                    </a:cxn>
                    <a:cxn ang="0">
                      <a:pos x="89" y="107"/>
                    </a:cxn>
                    <a:cxn ang="0">
                      <a:pos x="86" y="111"/>
                    </a:cxn>
                    <a:cxn ang="0">
                      <a:pos x="88" y="105"/>
                    </a:cxn>
                    <a:cxn ang="0">
                      <a:pos x="93" y="92"/>
                    </a:cxn>
                    <a:cxn ang="0">
                      <a:pos x="97" y="76"/>
                    </a:cxn>
                    <a:cxn ang="0">
                      <a:pos x="97" y="65"/>
                    </a:cxn>
                    <a:cxn ang="0">
                      <a:pos x="95" y="57"/>
                    </a:cxn>
                    <a:cxn ang="0">
                      <a:pos x="95" y="51"/>
                    </a:cxn>
                    <a:cxn ang="0">
                      <a:pos x="92" y="47"/>
                    </a:cxn>
                    <a:cxn ang="0">
                      <a:pos x="83" y="47"/>
                    </a:cxn>
                    <a:cxn ang="0">
                      <a:pos x="69" y="48"/>
                    </a:cxn>
                    <a:cxn ang="0">
                      <a:pos x="57" y="49"/>
                    </a:cxn>
                    <a:cxn ang="0">
                      <a:pos x="46" y="51"/>
                    </a:cxn>
                    <a:cxn ang="0">
                      <a:pos x="41" y="55"/>
                    </a:cxn>
                    <a:cxn ang="0">
                      <a:pos x="36" y="61"/>
                    </a:cxn>
                    <a:cxn ang="0">
                      <a:pos x="30" y="66"/>
                    </a:cxn>
                    <a:cxn ang="0">
                      <a:pos x="25" y="70"/>
                    </a:cxn>
                    <a:cxn ang="0">
                      <a:pos x="23" y="72"/>
                    </a:cxn>
                  </a:cxnLst>
                  <a:pathLst>
                    <a:path w="1315" h="1255">
                      <a:moveTo>
                        <a:pt x="262" y="817"/>
                      </a:moveTo>
                      <a:lnTo>
                        <a:pt x="258" y="809"/>
                      </a:lnTo>
                      <a:lnTo>
                        <a:pt x="254" y="790"/>
                      </a:lnTo>
                      <a:lnTo>
                        <a:pt x="248" y="759"/>
                      </a:lnTo>
                      <a:lnTo>
                        <a:pt x="242" y="724"/>
                      </a:lnTo>
                      <a:lnTo>
                        <a:pt x="236" y="683"/>
                      </a:lnTo>
                      <a:lnTo>
                        <a:pt x="236" y="644"/>
                      </a:lnTo>
                      <a:lnTo>
                        <a:pt x="240" y="606"/>
                      </a:lnTo>
                      <a:lnTo>
                        <a:pt x="252" y="573"/>
                      </a:lnTo>
                      <a:lnTo>
                        <a:pt x="267" y="544"/>
                      </a:lnTo>
                      <a:lnTo>
                        <a:pt x="295" y="522"/>
                      </a:lnTo>
                      <a:lnTo>
                        <a:pt x="329" y="501"/>
                      </a:lnTo>
                      <a:lnTo>
                        <a:pt x="370" y="483"/>
                      </a:lnTo>
                      <a:lnTo>
                        <a:pt x="407" y="462"/>
                      </a:lnTo>
                      <a:lnTo>
                        <a:pt x="446" y="441"/>
                      </a:lnTo>
                      <a:lnTo>
                        <a:pt x="477" y="414"/>
                      </a:lnTo>
                      <a:lnTo>
                        <a:pt x="502" y="383"/>
                      </a:lnTo>
                      <a:lnTo>
                        <a:pt x="506" y="340"/>
                      </a:lnTo>
                      <a:lnTo>
                        <a:pt x="492" y="295"/>
                      </a:lnTo>
                      <a:lnTo>
                        <a:pt x="465" y="245"/>
                      </a:lnTo>
                      <a:lnTo>
                        <a:pt x="430" y="200"/>
                      </a:lnTo>
                      <a:lnTo>
                        <a:pt x="392" y="156"/>
                      </a:lnTo>
                      <a:lnTo>
                        <a:pt x="359" y="123"/>
                      </a:lnTo>
                      <a:lnTo>
                        <a:pt x="333" y="99"/>
                      </a:lnTo>
                      <a:lnTo>
                        <a:pt x="326" y="92"/>
                      </a:lnTo>
                      <a:lnTo>
                        <a:pt x="0" y="448"/>
                      </a:lnTo>
                      <a:lnTo>
                        <a:pt x="4" y="429"/>
                      </a:lnTo>
                      <a:lnTo>
                        <a:pt x="21" y="383"/>
                      </a:lnTo>
                      <a:lnTo>
                        <a:pt x="46" y="315"/>
                      </a:lnTo>
                      <a:lnTo>
                        <a:pt x="79" y="239"/>
                      </a:lnTo>
                      <a:lnTo>
                        <a:pt x="112" y="161"/>
                      </a:lnTo>
                      <a:lnTo>
                        <a:pt x="151" y="94"/>
                      </a:lnTo>
                      <a:lnTo>
                        <a:pt x="190" y="47"/>
                      </a:lnTo>
                      <a:lnTo>
                        <a:pt x="225" y="30"/>
                      </a:lnTo>
                      <a:lnTo>
                        <a:pt x="252" y="26"/>
                      </a:lnTo>
                      <a:lnTo>
                        <a:pt x="289" y="20"/>
                      </a:lnTo>
                      <a:lnTo>
                        <a:pt x="329" y="12"/>
                      </a:lnTo>
                      <a:lnTo>
                        <a:pt x="382" y="6"/>
                      </a:lnTo>
                      <a:lnTo>
                        <a:pt x="436" y="0"/>
                      </a:lnTo>
                      <a:lnTo>
                        <a:pt x="500" y="2"/>
                      </a:lnTo>
                      <a:lnTo>
                        <a:pt x="570" y="10"/>
                      </a:lnTo>
                      <a:lnTo>
                        <a:pt x="646" y="30"/>
                      </a:lnTo>
                      <a:lnTo>
                        <a:pt x="725" y="49"/>
                      </a:lnTo>
                      <a:lnTo>
                        <a:pt x="812" y="64"/>
                      </a:lnTo>
                      <a:lnTo>
                        <a:pt x="898" y="80"/>
                      </a:lnTo>
                      <a:lnTo>
                        <a:pt x="983" y="105"/>
                      </a:lnTo>
                      <a:lnTo>
                        <a:pt x="1059" y="136"/>
                      </a:lnTo>
                      <a:lnTo>
                        <a:pt x="1129" y="187"/>
                      </a:lnTo>
                      <a:lnTo>
                        <a:pt x="1183" y="255"/>
                      </a:lnTo>
                      <a:lnTo>
                        <a:pt x="1224" y="350"/>
                      </a:lnTo>
                      <a:lnTo>
                        <a:pt x="1249" y="447"/>
                      </a:lnTo>
                      <a:lnTo>
                        <a:pt x="1276" y="528"/>
                      </a:lnTo>
                      <a:lnTo>
                        <a:pt x="1295" y="594"/>
                      </a:lnTo>
                      <a:lnTo>
                        <a:pt x="1311" y="654"/>
                      </a:lnTo>
                      <a:lnTo>
                        <a:pt x="1315" y="704"/>
                      </a:lnTo>
                      <a:lnTo>
                        <a:pt x="1307" y="755"/>
                      </a:lnTo>
                      <a:lnTo>
                        <a:pt x="1288" y="801"/>
                      </a:lnTo>
                      <a:lnTo>
                        <a:pt x="1253" y="856"/>
                      </a:lnTo>
                      <a:lnTo>
                        <a:pt x="1206" y="918"/>
                      </a:lnTo>
                      <a:lnTo>
                        <a:pt x="1160" y="986"/>
                      </a:lnTo>
                      <a:lnTo>
                        <a:pt x="1111" y="1054"/>
                      </a:lnTo>
                      <a:lnTo>
                        <a:pt x="1066" y="1118"/>
                      </a:lnTo>
                      <a:lnTo>
                        <a:pt x="1026" y="1172"/>
                      </a:lnTo>
                      <a:lnTo>
                        <a:pt x="995" y="1216"/>
                      </a:lnTo>
                      <a:lnTo>
                        <a:pt x="973" y="1244"/>
                      </a:lnTo>
                      <a:lnTo>
                        <a:pt x="968" y="1255"/>
                      </a:lnTo>
                      <a:lnTo>
                        <a:pt x="973" y="1236"/>
                      </a:lnTo>
                      <a:lnTo>
                        <a:pt x="993" y="1189"/>
                      </a:lnTo>
                      <a:lnTo>
                        <a:pt x="1018" y="1119"/>
                      </a:lnTo>
                      <a:lnTo>
                        <a:pt x="1047" y="1038"/>
                      </a:lnTo>
                      <a:lnTo>
                        <a:pt x="1072" y="947"/>
                      </a:lnTo>
                      <a:lnTo>
                        <a:pt x="1092" y="862"/>
                      </a:lnTo>
                      <a:lnTo>
                        <a:pt x="1097" y="788"/>
                      </a:lnTo>
                      <a:lnTo>
                        <a:pt x="1090" y="736"/>
                      </a:lnTo>
                      <a:lnTo>
                        <a:pt x="1076" y="691"/>
                      </a:lnTo>
                      <a:lnTo>
                        <a:pt x="1074" y="650"/>
                      </a:lnTo>
                      <a:lnTo>
                        <a:pt x="1074" y="609"/>
                      </a:lnTo>
                      <a:lnTo>
                        <a:pt x="1072" y="576"/>
                      </a:lnTo>
                      <a:lnTo>
                        <a:pt x="1061" y="547"/>
                      </a:lnTo>
                      <a:lnTo>
                        <a:pt x="1039" y="528"/>
                      </a:lnTo>
                      <a:lnTo>
                        <a:pt x="999" y="520"/>
                      </a:lnTo>
                      <a:lnTo>
                        <a:pt x="935" y="528"/>
                      </a:lnTo>
                      <a:lnTo>
                        <a:pt x="855" y="536"/>
                      </a:lnTo>
                      <a:lnTo>
                        <a:pt x="777" y="544"/>
                      </a:lnTo>
                      <a:lnTo>
                        <a:pt x="704" y="549"/>
                      </a:lnTo>
                      <a:lnTo>
                        <a:pt x="636" y="557"/>
                      </a:lnTo>
                      <a:lnTo>
                        <a:pt x="572" y="565"/>
                      </a:lnTo>
                      <a:lnTo>
                        <a:pt x="521" y="578"/>
                      </a:lnTo>
                      <a:lnTo>
                        <a:pt x="481" y="598"/>
                      </a:lnTo>
                      <a:lnTo>
                        <a:pt x="456" y="625"/>
                      </a:lnTo>
                      <a:lnTo>
                        <a:pt x="432" y="654"/>
                      </a:lnTo>
                      <a:lnTo>
                        <a:pt x="403" y="687"/>
                      </a:lnTo>
                      <a:lnTo>
                        <a:pt x="370" y="718"/>
                      </a:lnTo>
                      <a:lnTo>
                        <a:pt x="339" y="749"/>
                      </a:lnTo>
                      <a:lnTo>
                        <a:pt x="308" y="774"/>
                      </a:lnTo>
                      <a:lnTo>
                        <a:pt x="283" y="798"/>
                      </a:lnTo>
                      <a:lnTo>
                        <a:pt x="265" y="811"/>
                      </a:lnTo>
                      <a:lnTo>
                        <a:pt x="262" y="817"/>
                      </a:lnTo>
                      <a:close/>
                    </a:path>
                  </a:pathLst>
                </a:custGeom>
                <a:solidFill>
                  <a:srgbClr val="9292B3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9" name="Freeform 11"/>
                <p:cNvSpPr/>
                <p:nvPr/>
              </p:nvSpPr>
              <p:spPr>
                <a:xfrm>
                  <a:off x="1712" y="2840"/>
                  <a:ext cx="471" cy="480"/>
                </a:xfrm>
                <a:custGeom>
                  <a:avLst/>
                  <a:gdLst/>
                  <a:ahLst/>
                  <a:cxnLst>
                    <a:cxn ang="0">
                      <a:pos x="138" y="48"/>
                    </a:cxn>
                    <a:cxn ang="0">
                      <a:pos x="124" y="22"/>
                    </a:cxn>
                    <a:cxn ang="0">
                      <a:pos x="96" y="4"/>
                    </a:cxn>
                    <a:cxn ang="0">
                      <a:pos x="59" y="1"/>
                    </a:cxn>
                    <a:cxn ang="0">
                      <a:pos x="44" y="4"/>
                    </a:cxn>
                    <a:cxn ang="0">
                      <a:pos x="39" y="7"/>
                    </a:cxn>
                    <a:cxn ang="0">
                      <a:pos x="40" y="8"/>
                    </a:cxn>
                    <a:cxn ang="0">
                      <a:pos x="47" y="11"/>
                    </a:cxn>
                    <a:cxn ang="0">
                      <a:pos x="72" y="27"/>
                    </a:cxn>
                    <a:cxn ang="0">
                      <a:pos x="73" y="33"/>
                    </a:cxn>
                    <a:cxn ang="0">
                      <a:pos x="51" y="46"/>
                    </a:cxn>
                    <a:cxn ang="0">
                      <a:pos x="74" y="41"/>
                    </a:cxn>
                    <a:cxn ang="0">
                      <a:pos x="87" y="26"/>
                    </a:cxn>
                    <a:cxn ang="0">
                      <a:pos x="83" y="14"/>
                    </a:cxn>
                    <a:cxn ang="0">
                      <a:pos x="77" y="6"/>
                    </a:cxn>
                    <a:cxn ang="0">
                      <a:pos x="101" y="15"/>
                    </a:cxn>
                    <a:cxn ang="0">
                      <a:pos x="104" y="26"/>
                    </a:cxn>
                    <a:cxn ang="0">
                      <a:pos x="101" y="37"/>
                    </a:cxn>
                    <a:cxn ang="0">
                      <a:pos x="82" y="46"/>
                    </a:cxn>
                    <a:cxn ang="0">
                      <a:pos x="63" y="53"/>
                    </a:cxn>
                    <a:cxn ang="0">
                      <a:pos x="87" y="49"/>
                    </a:cxn>
                    <a:cxn ang="0">
                      <a:pos x="110" y="41"/>
                    </a:cxn>
                    <a:cxn ang="0">
                      <a:pos x="118" y="30"/>
                    </a:cxn>
                    <a:cxn ang="0">
                      <a:pos x="118" y="40"/>
                    </a:cxn>
                    <a:cxn ang="0">
                      <a:pos x="111" y="49"/>
                    </a:cxn>
                    <a:cxn ang="0">
                      <a:pos x="104" y="55"/>
                    </a:cxn>
                    <a:cxn ang="0">
                      <a:pos x="97" y="58"/>
                    </a:cxn>
                    <a:cxn ang="0">
                      <a:pos x="115" y="57"/>
                    </a:cxn>
                    <a:cxn ang="0">
                      <a:pos x="119" y="60"/>
                    </a:cxn>
                    <a:cxn ang="0">
                      <a:pos x="114" y="63"/>
                    </a:cxn>
                    <a:cxn ang="0">
                      <a:pos x="116" y="66"/>
                    </a:cxn>
                    <a:cxn ang="0">
                      <a:pos x="114" y="68"/>
                    </a:cxn>
                    <a:cxn ang="0">
                      <a:pos x="112" y="72"/>
                    </a:cxn>
                    <a:cxn ang="0">
                      <a:pos x="115" y="80"/>
                    </a:cxn>
                    <a:cxn ang="0">
                      <a:pos x="103" y="99"/>
                    </a:cxn>
                    <a:cxn ang="0">
                      <a:pos x="87" y="113"/>
                    </a:cxn>
                    <a:cxn ang="0">
                      <a:pos x="82" y="116"/>
                    </a:cxn>
                    <a:cxn ang="0">
                      <a:pos x="76" y="115"/>
                    </a:cxn>
                    <a:cxn ang="0">
                      <a:pos x="75" y="112"/>
                    </a:cxn>
                    <a:cxn ang="0">
                      <a:pos x="73" y="108"/>
                    </a:cxn>
                    <a:cxn ang="0">
                      <a:pos x="75" y="105"/>
                    </a:cxn>
                    <a:cxn ang="0">
                      <a:pos x="97" y="100"/>
                    </a:cxn>
                    <a:cxn ang="0">
                      <a:pos x="100" y="90"/>
                    </a:cxn>
                    <a:cxn ang="0">
                      <a:pos x="97" y="81"/>
                    </a:cxn>
                    <a:cxn ang="0">
                      <a:pos x="93" y="75"/>
                    </a:cxn>
                    <a:cxn ang="0">
                      <a:pos x="88" y="72"/>
                    </a:cxn>
                    <a:cxn ang="0">
                      <a:pos x="75" y="77"/>
                    </a:cxn>
                    <a:cxn ang="0">
                      <a:pos x="79" y="82"/>
                    </a:cxn>
                    <a:cxn ang="0">
                      <a:pos x="81" y="88"/>
                    </a:cxn>
                    <a:cxn ang="0">
                      <a:pos x="60" y="112"/>
                    </a:cxn>
                    <a:cxn ang="0">
                      <a:pos x="43" y="115"/>
                    </a:cxn>
                    <a:cxn ang="0">
                      <a:pos x="29" y="108"/>
                    </a:cxn>
                    <a:cxn ang="0">
                      <a:pos x="21" y="102"/>
                    </a:cxn>
                    <a:cxn ang="0">
                      <a:pos x="10" y="96"/>
                    </a:cxn>
                    <a:cxn ang="0">
                      <a:pos x="3" y="78"/>
                    </a:cxn>
                    <a:cxn ang="0">
                      <a:pos x="0" y="80"/>
                    </a:cxn>
                    <a:cxn ang="0">
                      <a:pos x="5" y="103"/>
                    </a:cxn>
                    <a:cxn ang="0">
                      <a:pos x="25" y="128"/>
                    </a:cxn>
                    <a:cxn ang="0">
                      <a:pos x="61" y="142"/>
                    </a:cxn>
                    <a:cxn ang="0">
                      <a:pos x="101" y="136"/>
                    </a:cxn>
                    <a:cxn ang="0">
                      <a:pos x="128" y="110"/>
                    </a:cxn>
                    <a:cxn ang="0">
                      <a:pos x="138" y="88"/>
                    </a:cxn>
                    <a:cxn ang="0">
                      <a:pos x="139" y="77"/>
                    </a:cxn>
                  </a:cxnLst>
                  <a:pathLst>
                    <a:path w="1578" h="1611">
                      <a:moveTo>
                        <a:pt x="1576" y="804"/>
                      </a:moveTo>
                      <a:lnTo>
                        <a:pt x="1578" y="709"/>
                      </a:lnTo>
                      <a:lnTo>
                        <a:pt x="1569" y="622"/>
                      </a:lnTo>
                      <a:lnTo>
                        <a:pt x="1547" y="537"/>
                      </a:lnTo>
                      <a:lnTo>
                        <a:pt x="1518" y="459"/>
                      </a:lnTo>
                      <a:lnTo>
                        <a:pt x="1479" y="384"/>
                      </a:lnTo>
                      <a:lnTo>
                        <a:pt x="1437" y="314"/>
                      </a:lnTo>
                      <a:lnTo>
                        <a:pt x="1388" y="250"/>
                      </a:lnTo>
                      <a:lnTo>
                        <a:pt x="1340" y="194"/>
                      </a:lnTo>
                      <a:lnTo>
                        <a:pt x="1258" y="139"/>
                      </a:lnTo>
                      <a:lnTo>
                        <a:pt x="1169" y="93"/>
                      </a:lnTo>
                      <a:lnTo>
                        <a:pt x="1072" y="52"/>
                      </a:lnTo>
                      <a:lnTo>
                        <a:pt x="971" y="25"/>
                      </a:lnTo>
                      <a:lnTo>
                        <a:pt x="867" y="3"/>
                      </a:lnTo>
                      <a:lnTo>
                        <a:pt x="762" y="0"/>
                      </a:lnTo>
                      <a:lnTo>
                        <a:pt x="657" y="7"/>
                      </a:lnTo>
                      <a:lnTo>
                        <a:pt x="560" y="33"/>
                      </a:lnTo>
                      <a:lnTo>
                        <a:pt x="537" y="36"/>
                      </a:lnTo>
                      <a:lnTo>
                        <a:pt x="518" y="42"/>
                      </a:lnTo>
                      <a:lnTo>
                        <a:pt x="498" y="48"/>
                      </a:lnTo>
                      <a:lnTo>
                        <a:pt x="483" y="56"/>
                      </a:lnTo>
                      <a:lnTo>
                        <a:pt x="465" y="62"/>
                      </a:lnTo>
                      <a:lnTo>
                        <a:pt x="452" y="71"/>
                      </a:lnTo>
                      <a:lnTo>
                        <a:pt x="438" y="81"/>
                      </a:lnTo>
                      <a:lnTo>
                        <a:pt x="426" y="93"/>
                      </a:lnTo>
                      <a:lnTo>
                        <a:pt x="432" y="93"/>
                      </a:lnTo>
                      <a:lnTo>
                        <a:pt x="440" y="93"/>
                      </a:lnTo>
                      <a:lnTo>
                        <a:pt x="450" y="93"/>
                      </a:lnTo>
                      <a:lnTo>
                        <a:pt x="461" y="93"/>
                      </a:lnTo>
                      <a:lnTo>
                        <a:pt x="298" y="432"/>
                      </a:lnTo>
                      <a:lnTo>
                        <a:pt x="461" y="157"/>
                      </a:lnTo>
                      <a:lnTo>
                        <a:pt x="525" y="120"/>
                      </a:lnTo>
                      <a:lnTo>
                        <a:pt x="725" y="283"/>
                      </a:lnTo>
                      <a:lnTo>
                        <a:pt x="795" y="279"/>
                      </a:lnTo>
                      <a:lnTo>
                        <a:pt x="803" y="287"/>
                      </a:lnTo>
                      <a:lnTo>
                        <a:pt x="810" y="300"/>
                      </a:lnTo>
                      <a:lnTo>
                        <a:pt x="816" y="316"/>
                      </a:lnTo>
                      <a:lnTo>
                        <a:pt x="822" y="335"/>
                      </a:lnTo>
                      <a:lnTo>
                        <a:pt x="822" y="353"/>
                      </a:lnTo>
                      <a:lnTo>
                        <a:pt x="822" y="370"/>
                      </a:lnTo>
                      <a:lnTo>
                        <a:pt x="816" y="386"/>
                      </a:lnTo>
                      <a:lnTo>
                        <a:pt x="808" y="403"/>
                      </a:lnTo>
                      <a:lnTo>
                        <a:pt x="519" y="552"/>
                      </a:lnTo>
                      <a:lnTo>
                        <a:pt x="576" y="525"/>
                      </a:lnTo>
                      <a:lnTo>
                        <a:pt x="638" y="506"/>
                      </a:lnTo>
                      <a:lnTo>
                        <a:pt x="702" y="490"/>
                      </a:lnTo>
                      <a:lnTo>
                        <a:pt x="768" y="477"/>
                      </a:lnTo>
                      <a:lnTo>
                        <a:pt x="830" y="455"/>
                      </a:lnTo>
                      <a:lnTo>
                        <a:pt x="886" y="428"/>
                      </a:lnTo>
                      <a:lnTo>
                        <a:pt x="933" y="389"/>
                      </a:lnTo>
                      <a:lnTo>
                        <a:pt x="971" y="337"/>
                      </a:lnTo>
                      <a:lnTo>
                        <a:pt x="977" y="294"/>
                      </a:lnTo>
                      <a:lnTo>
                        <a:pt x="977" y="258"/>
                      </a:lnTo>
                      <a:lnTo>
                        <a:pt x="969" y="221"/>
                      </a:lnTo>
                      <a:lnTo>
                        <a:pt x="956" y="190"/>
                      </a:lnTo>
                      <a:lnTo>
                        <a:pt x="936" y="157"/>
                      </a:lnTo>
                      <a:lnTo>
                        <a:pt x="915" y="128"/>
                      </a:lnTo>
                      <a:lnTo>
                        <a:pt x="892" y="98"/>
                      </a:lnTo>
                      <a:lnTo>
                        <a:pt x="869" y="71"/>
                      </a:lnTo>
                      <a:lnTo>
                        <a:pt x="869" y="66"/>
                      </a:lnTo>
                      <a:lnTo>
                        <a:pt x="878" y="54"/>
                      </a:lnTo>
                      <a:lnTo>
                        <a:pt x="886" y="48"/>
                      </a:lnTo>
                      <a:lnTo>
                        <a:pt x="890" y="56"/>
                      </a:lnTo>
                      <a:lnTo>
                        <a:pt x="1140" y="166"/>
                      </a:lnTo>
                      <a:lnTo>
                        <a:pt x="1144" y="195"/>
                      </a:lnTo>
                      <a:lnTo>
                        <a:pt x="1154" y="226"/>
                      </a:lnTo>
                      <a:lnTo>
                        <a:pt x="1161" y="259"/>
                      </a:lnTo>
                      <a:lnTo>
                        <a:pt x="1171" y="292"/>
                      </a:lnTo>
                      <a:lnTo>
                        <a:pt x="1173" y="323"/>
                      </a:lnTo>
                      <a:lnTo>
                        <a:pt x="1171" y="356"/>
                      </a:lnTo>
                      <a:lnTo>
                        <a:pt x="1159" y="386"/>
                      </a:lnTo>
                      <a:lnTo>
                        <a:pt x="1140" y="417"/>
                      </a:lnTo>
                      <a:lnTo>
                        <a:pt x="1090" y="455"/>
                      </a:lnTo>
                      <a:lnTo>
                        <a:pt x="1037" y="482"/>
                      </a:lnTo>
                      <a:lnTo>
                        <a:pt x="979" y="502"/>
                      </a:lnTo>
                      <a:lnTo>
                        <a:pt x="923" y="517"/>
                      </a:lnTo>
                      <a:lnTo>
                        <a:pt x="865" y="529"/>
                      </a:lnTo>
                      <a:lnTo>
                        <a:pt x="808" y="545"/>
                      </a:lnTo>
                      <a:lnTo>
                        <a:pt x="754" y="566"/>
                      </a:lnTo>
                      <a:lnTo>
                        <a:pt x="706" y="599"/>
                      </a:lnTo>
                      <a:lnTo>
                        <a:pt x="770" y="576"/>
                      </a:lnTo>
                      <a:lnTo>
                        <a:pt x="838" y="562"/>
                      </a:lnTo>
                      <a:lnTo>
                        <a:pt x="907" y="554"/>
                      </a:lnTo>
                      <a:lnTo>
                        <a:pt x="977" y="546"/>
                      </a:lnTo>
                      <a:lnTo>
                        <a:pt x="1043" y="537"/>
                      </a:lnTo>
                      <a:lnTo>
                        <a:pt x="1109" y="521"/>
                      </a:lnTo>
                      <a:lnTo>
                        <a:pt x="1171" y="498"/>
                      </a:lnTo>
                      <a:lnTo>
                        <a:pt x="1231" y="463"/>
                      </a:lnTo>
                      <a:lnTo>
                        <a:pt x="1299" y="337"/>
                      </a:lnTo>
                      <a:lnTo>
                        <a:pt x="1303" y="337"/>
                      </a:lnTo>
                      <a:lnTo>
                        <a:pt x="1315" y="337"/>
                      </a:lnTo>
                      <a:lnTo>
                        <a:pt x="1322" y="337"/>
                      </a:lnTo>
                      <a:lnTo>
                        <a:pt x="1330" y="343"/>
                      </a:lnTo>
                      <a:lnTo>
                        <a:pt x="1332" y="380"/>
                      </a:lnTo>
                      <a:lnTo>
                        <a:pt x="1330" y="415"/>
                      </a:lnTo>
                      <a:lnTo>
                        <a:pt x="1320" y="446"/>
                      </a:lnTo>
                      <a:lnTo>
                        <a:pt x="1309" y="477"/>
                      </a:lnTo>
                      <a:lnTo>
                        <a:pt x="1291" y="504"/>
                      </a:lnTo>
                      <a:lnTo>
                        <a:pt x="1272" y="529"/>
                      </a:lnTo>
                      <a:lnTo>
                        <a:pt x="1251" y="554"/>
                      </a:lnTo>
                      <a:lnTo>
                        <a:pt x="1231" y="579"/>
                      </a:lnTo>
                      <a:lnTo>
                        <a:pt x="1210" y="591"/>
                      </a:lnTo>
                      <a:lnTo>
                        <a:pt x="1189" y="605"/>
                      </a:lnTo>
                      <a:lnTo>
                        <a:pt x="1167" y="616"/>
                      </a:lnTo>
                      <a:lnTo>
                        <a:pt x="1148" y="628"/>
                      </a:lnTo>
                      <a:lnTo>
                        <a:pt x="1127" y="636"/>
                      </a:lnTo>
                      <a:lnTo>
                        <a:pt x="1107" y="643"/>
                      </a:lnTo>
                      <a:lnTo>
                        <a:pt x="1086" y="649"/>
                      </a:lnTo>
                      <a:lnTo>
                        <a:pt x="1068" y="653"/>
                      </a:lnTo>
                      <a:lnTo>
                        <a:pt x="1278" y="636"/>
                      </a:lnTo>
                      <a:lnTo>
                        <a:pt x="1280" y="642"/>
                      </a:lnTo>
                      <a:lnTo>
                        <a:pt x="1286" y="645"/>
                      </a:lnTo>
                      <a:lnTo>
                        <a:pt x="1286" y="647"/>
                      </a:lnTo>
                      <a:lnTo>
                        <a:pt x="1278" y="663"/>
                      </a:lnTo>
                      <a:lnTo>
                        <a:pt x="1340" y="663"/>
                      </a:lnTo>
                      <a:lnTo>
                        <a:pt x="1332" y="678"/>
                      </a:lnTo>
                      <a:lnTo>
                        <a:pt x="1317" y="694"/>
                      </a:lnTo>
                      <a:lnTo>
                        <a:pt x="1305" y="700"/>
                      </a:lnTo>
                      <a:lnTo>
                        <a:pt x="1295" y="707"/>
                      </a:lnTo>
                      <a:lnTo>
                        <a:pt x="1284" y="713"/>
                      </a:lnTo>
                      <a:lnTo>
                        <a:pt x="1278" y="725"/>
                      </a:lnTo>
                      <a:lnTo>
                        <a:pt x="1291" y="725"/>
                      </a:lnTo>
                      <a:lnTo>
                        <a:pt x="1305" y="727"/>
                      </a:lnTo>
                      <a:lnTo>
                        <a:pt x="1307" y="740"/>
                      </a:lnTo>
                      <a:lnTo>
                        <a:pt x="1305" y="750"/>
                      </a:lnTo>
                      <a:lnTo>
                        <a:pt x="1297" y="756"/>
                      </a:lnTo>
                      <a:lnTo>
                        <a:pt x="1289" y="764"/>
                      </a:lnTo>
                      <a:lnTo>
                        <a:pt x="1276" y="768"/>
                      </a:lnTo>
                      <a:lnTo>
                        <a:pt x="1266" y="775"/>
                      </a:lnTo>
                      <a:lnTo>
                        <a:pt x="1256" y="783"/>
                      </a:lnTo>
                      <a:lnTo>
                        <a:pt x="1253" y="797"/>
                      </a:lnTo>
                      <a:lnTo>
                        <a:pt x="1260" y="808"/>
                      </a:lnTo>
                      <a:lnTo>
                        <a:pt x="1276" y="818"/>
                      </a:lnTo>
                      <a:lnTo>
                        <a:pt x="1289" y="826"/>
                      </a:lnTo>
                      <a:lnTo>
                        <a:pt x="1305" y="841"/>
                      </a:lnTo>
                      <a:lnTo>
                        <a:pt x="1286" y="896"/>
                      </a:lnTo>
                      <a:lnTo>
                        <a:pt x="1260" y="950"/>
                      </a:lnTo>
                      <a:lnTo>
                        <a:pt x="1229" y="1004"/>
                      </a:lnTo>
                      <a:lnTo>
                        <a:pt x="1194" y="1058"/>
                      </a:lnTo>
                      <a:lnTo>
                        <a:pt x="1154" y="1111"/>
                      </a:lnTo>
                      <a:lnTo>
                        <a:pt x="1107" y="1163"/>
                      </a:lnTo>
                      <a:lnTo>
                        <a:pt x="1057" y="1216"/>
                      </a:lnTo>
                      <a:lnTo>
                        <a:pt x="1004" y="1268"/>
                      </a:lnTo>
                      <a:lnTo>
                        <a:pt x="983" y="1274"/>
                      </a:lnTo>
                      <a:lnTo>
                        <a:pt x="966" y="1285"/>
                      </a:lnTo>
                      <a:lnTo>
                        <a:pt x="950" y="1295"/>
                      </a:lnTo>
                      <a:lnTo>
                        <a:pt x="935" y="1305"/>
                      </a:lnTo>
                      <a:lnTo>
                        <a:pt x="917" y="1309"/>
                      </a:lnTo>
                      <a:lnTo>
                        <a:pt x="900" y="1313"/>
                      </a:lnTo>
                      <a:lnTo>
                        <a:pt x="880" y="1313"/>
                      </a:lnTo>
                      <a:lnTo>
                        <a:pt x="861" y="1307"/>
                      </a:lnTo>
                      <a:lnTo>
                        <a:pt x="855" y="1299"/>
                      </a:lnTo>
                      <a:lnTo>
                        <a:pt x="851" y="1291"/>
                      </a:lnTo>
                      <a:lnTo>
                        <a:pt x="845" y="1281"/>
                      </a:lnTo>
                      <a:lnTo>
                        <a:pt x="843" y="1272"/>
                      </a:lnTo>
                      <a:lnTo>
                        <a:pt x="839" y="1260"/>
                      </a:lnTo>
                      <a:lnTo>
                        <a:pt x="836" y="1249"/>
                      </a:lnTo>
                      <a:lnTo>
                        <a:pt x="830" y="1237"/>
                      </a:lnTo>
                      <a:lnTo>
                        <a:pt x="824" y="1231"/>
                      </a:lnTo>
                      <a:lnTo>
                        <a:pt x="824" y="1219"/>
                      </a:lnTo>
                      <a:lnTo>
                        <a:pt x="828" y="1210"/>
                      </a:lnTo>
                      <a:lnTo>
                        <a:pt x="834" y="1198"/>
                      </a:lnTo>
                      <a:lnTo>
                        <a:pt x="841" y="1194"/>
                      </a:lnTo>
                      <a:lnTo>
                        <a:pt x="843" y="1183"/>
                      </a:lnTo>
                      <a:lnTo>
                        <a:pt x="851" y="1173"/>
                      </a:lnTo>
                      <a:lnTo>
                        <a:pt x="861" y="1163"/>
                      </a:lnTo>
                      <a:lnTo>
                        <a:pt x="878" y="1153"/>
                      </a:lnTo>
                      <a:lnTo>
                        <a:pt x="1090" y="1132"/>
                      </a:lnTo>
                      <a:lnTo>
                        <a:pt x="1105" y="1103"/>
                      </a:lnTo>
                      <a:lnTo>
                        <a:pt x="1117" y="1076"/>
                      </a:lnTo>
                      <a:lnTo>
                        <a:pt x="1123" y="1045"/>
                      </a:lnTo>
                      <a:lnTo>
                        <a:pt x="1127" y="1016"/>
                      </a:lnTo>
                      <a:lnTo>
                        <a:pt x="1123" y="987"/>
                      </a:lnTo>
                      <a:lnTo>
                        <a:pt x="1117" y="958"/>
                      </a:lnTo>
                      <a:lnTo>
                        <a:pt x="1105" y="930"/>
                      </a:lnTo>
                      <a:lnTo>
                        <a:pt x="1090" y="909"/>
                      </a:lnTo>
                      <a:lnTo>
                        <a:pt x="1078" y="892"/>
                      </a:lnTo>
                      <a:lnTo>
                        <a:pt x="1068" y="874"/>
                      </a:lnTo>
                      <a:lnTo>
                        <a:pt x="1057" y="859"/>
                      </a:lnTo>
                      <a:lnTo>
                        <a:pt x="1047" y="847"/>
                      </a:lnTo>
                      <a:lnTo>
                        <a:pt x="1033" y="833"/>
                      </a:lnTo>
                      <a:lnTo>
                        <a:pt x="1022" y="824"/>
                      </a:lnTo>
                      <a:lnTo>
                        <a:pt x="1004" y="818"/>
                      </a:lnTo>
                      <a:lnTo>
                        <a:pt x="989" y="814"/>
                      </a:lnTo>
                      <a:lnTo>
                        <a:pt x="795" y="859"/>
                      </a:lnTo>
                      <a:lnTo>
                        <a:pt x="810" y="859"/>
                      </a:lnTo>
                      <a:lnTo>
                        <a:pt x="828" y="859"/>
                      </a:lnTo>
                      <a:lnTo>
                        <a:pt x="841" y="861"/>
                      </a:lnTo>
                      <a:lnTo>
                        <a:pt x="855" y="872"/>
                      </a:lnTo>
                      <a:lnTo>
                        <a:pt x="863" y="888"/>
                      </a:lnTo>
                      <a:lnTo>
                        <a:pt x="872" y="903"/>
                      </a:lnTo>
                      <a:lnTo>
                        <a:pt x="882" y="921"/>
                      </a:lnTo>
                      <a:lnTo>
                        <a:pt x="892" y="938"/>
                      </a:lnTo>
                      <a:lnTo>
                        <a:pt x="898" y="956"/>
                      </a:lnTo>
                      <a:lnTo>
                        <a:pt x="903" y="977"/>
                      </a:lnTo>
                      <a:lnTo>
                        <a:pt x="905" y="998"/>
                      </a:lnTo>
                      <a:lnTo>
                        <a:pt x="905" y="1022"/>
                      </a:lnTo>
                      <a:lnTo>
                        <a:pt x="762" y="1231"/>
                      </a:lnTo>
                      <a:lnTo>
                        <a:pt x="721" y="1247"/>
                      </a:lnTo>
                      <a:lnTo>
                        <a:pt x="675" y="1264"/>
                      </a:lnTo>
                      <a:lnTo>
                        <a:pt x="626" y="1280"/>
                      </a:lnTo>
                      <a:lnTo>
                        <a:pt x="578" y="1293"/>
                      </a:lnTo>
                      <a:lnTo>
                        <a:pt x="527" y="1299"/>
                      </a:lnTo>
                      <a:lnTo>
                        <a:pt x="479" y="1299"/>
                      </a:lnTo>
                      <a:lnTo>
                        <a:pt x="430" y="1283"/>
                      </a:lnTo>
                      <a:lnTo>
                        <a:pt x="388" y="1258"/>
                      </a:lnTo>
                      <a:lnTo>
                        <a:pt x="357" y="1241"/>
                      </a:lnTo>
                      <a:lnTo>
                        <a:pt x="329" y="1223"/>
                      </a:lnTo>
                      <a:lnTo>
                        <a:pt x="304" y="1204"/>
                      </a:lnTo>
                      <a:lnTo>
                        <a:pt x="281" y="1186"/>
                      </a:lnTo>
                      <a:lnTo>
                        <a:pt x="256" y="1169"/>
                      </a:lnTo>
                      <a:lnTo>
                        <a:pt x="232" y="1155"/>
                      </a:lnTo>
                      <a:lnTo>
                        <a:pt x="205" y="1146"/>
                      </a:lnTo>
                      <a:lnTo>
                        <a:pt x="178" y="1144"/>
                      </a:lnTo>
                      <a:lnTo>
                        <a:pt x="139" y="1115"/>
                      </a:lnTo>
                      <a:lnTo>
                        <a:pt x="108" y="1080"/>
                      </a:lnTo>
                      <a:lnTo>
                        <a:pt x="81" y="1035"/>
                      </a:lnTo>
                      <a:lnTo>
                        <a:pt x="62" y="989"/>
                      </a:lnTo>
                      <a:lnTo>
                        <a:pt x="44" y="934"/>
                      </a:lnTo>
                      <a:lnTo>
                        <a:pt x="35" y="880"/>
                      </a:lnTo>
                      <a:lnTo>
                        <a:pt x="27" y="826"/>
                      </a:lnTo>
                      <a:lnTo>
                        <a:pt x="27" y="773"/>
                      </a:lnTo>
                      <a:lnTo>
                        <a:pt x="8" y="835"/>
                      </a:lnTo>
                      <a:lnTo>
                        <a:pt x="0" y="901"/>
                      </a:lnTo>
                      <a:lnTo>
                        <a:pt x="2" y="967"/>
                      </a:lnTo>
                      <a:lnTo>
                        <a:pt x="13" y="1035"/>
                      </a:lnTo>
                      <a:lnTo>
                        <a:pt x="31" y="1097"/>
                      </a:lnTo>
                      <a:lnTo>
                        <a:pt x="54" y="1159"/>
                      </a:lnTo>
                      <a:lnTo>
                        <a:pt x="83" y="1216"/>
                      </a:lnTo>
                      <a:lnTo>
                        <a:pt x="118" y="1268"/>
                      </a:lnTo>
                      <a:lnTo>
                        <a:pt x="192" y="1361"/>
                      </a:lnTo>
                      <a:lnTo>
                        <a:pt x="277" y="1439"/>
                      </a:lnTo>
                      <a:lnTo>
                        <a:pt x="370" y="1503"/>
                      </a:lnTo>
                      <a:lnTo>
                        <a:pt x="473" y="1553"/>
                      </a:lnTo>
                      <a:lnTo>
                        <a:pt x="578" y="1586"/>
                      </a:lnTo>
                      <a:lnTo>
                        <a:pt x="688" y="1605"/>
                      </a:lnTo>
                      <a:lnTo>
                        <a:pt x="801" y="1611"/>
                      </a:lnTo>
                      <a:lnTo>
                        <a:pt x="915" y="1605"/>
                      </a:lnTo>
                      <a:lnTo>
                        <a:pt x="1031" y="1574"/>
                      </a:lnTo>
                      <a:lnTo>
                        <a:pt x="1136" y="1530"/>
                      </a:lnTo>
                      <a:lnTo>
                        <a:pt x="1227" y="1470"/>
                      </a:lnTo>
                      <a:lnTo>
                        <a:pt x="1309" y="1402"/>
                      </a:lnTo>
                      <a:lnTo>
                        <a:pt x="1377" y="1322"/>
                      </a:lnTo>
                      <a:lnTo>
                        <a:pt x="1437" y="1239"/>
                      </a:lnTo>
                      <a:lnTo>
                        <a:pt x="1485" y="1148"/>
                      </a:lnTo>
                      <a:lnTo>
                        <a:pt x="1530" y="1058"/>
                      </a:lnTo>
                      <a:lnTo>
                        <a:pt x="1545" y="1022"/>
                      </a:lnTo>
                      <a:lnTo>
                        <a:pt x="1555" y="989"/>
                      </a:lnTo>
                      <a:lnTo>
                        <a:pt x="1559" y="958"/>
                      </a:lnTo>
                      <a:lnTo>
                        <a:pt x="1563" y="929"/>
                      </a:lnTo>
                      <a:lnTo>
                        <a:pt x="1563" y="897"/>
                      </a:lnTo>
                      <a:lnTo>
                        <a:pt x="1565" y="866"/>
                      </a:lnTo>
                      <a:lnTo>
                        <a:pt x="1567" y="835"/>
                      </a:lnTo>
                      <a:lnTo>
                        <a:pt x="1576" y="804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40" name="Freeform 12"/>
                <p:cNvSpPr/>
                <p:nvPr/>
              </p:nvSpPr>
              <p:spPr>
                <a:xfrm>
                  <a:off x="1932" y="3329"/>
                  <a:ext cx="50" cy="10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0" y="3"/>
                    </a:cxn>
                    <a:cxn ang="0">
                      <a:pos x="15" y="0"/>
                    </a:cxn>
                  </a:cxnLst>
                  <a:pathLst>
                    <a:path w="170" h="33">
                      <a:moveTo>
                        <a:pt x="170" y="0"/>
                      </a:moveTo>
                      <a:lnTo>
                        <a:pt x="0" y="33"/>
                      </a:lnTo>
                      <a:lnTo>
                        <a:pt x="17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41" name="Freeform 13"/>
                <p:cNvSpPr/>
                <p:nvPr/>
              </p:nvSpPr>
              <p:spPr>
                <a:xfrm>
                  <a:off x="1821" y="3179"/>
                  <a:ext cx="46" cy="31"/>
                </a:xfrm>
                <a:custGeom>
                  <a:avLst/>
                  <a:gdLst/>
                  <a:ahLst/>
                  <a:cxnLst>
                    <a:cxn ang="0">
                      <a:pos x="13" y="7"/>
                    </a:cxn>
                    <a:cxn ang="0">
                      <a:pos x="12" y="6"/>
                    </a:cxn>
                    <a:cxn ang="0">
                      <a:pos x="12" y="6"/>
                    </a:cxn>
                    <a:cxn ang="0">
                      <a:pos x="12" y="5"/>
                    </a:cxn>
                    <a:cxn ang="0">
                      <a:pos x="12" y="4"/>
                    </a:cxn>
                    <a:cxn ang="0">
                      <a:pos x="11" y="3"/>
                    </a:cxn>
                    <a:cxn ang="0">
                      <a:pos x="9" y="2"/>
                    </a:cxn>
                    <a:cxn ang="0">
                      <a:pos x="8" y="1"/>
                    </a:cxn>
                    <a:cxn ang="0">
                      <a:pos x="7" y="1"/>
                    </a:cxn>
                    <a:cxn ang="0">
                      <a:pos x="5" y="0"/>
                    </a:cxn>
                    <a:cxn ang="0">
                      <a:pos x="3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3" y="1"/>
                    </a:cxn>
                    <a:cxn ang="0">
                      <a:pos x="4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3" y="5"/>
                    </a:cxn>
                    <a:cxn ang="0">
                      <a:pos x="2" y="6"/>
                    </a:cxn>
                    <a:cxn ang="0">
                      <a:pos x="3" y="7"/>
                    </a:cxn>
                    <a:cxn ang="0">
                      <a:pos x="4" y="8"/>
                    </a:cxn>
                    <a:cxn ang="0">
                      <a:pos x="5" y="8"/>
                    </a:cxn>
                    <a:cxn ang="0">
                      <a:pos x="7" y="9"/>
                    </a:cxn>
                    <a:cxn ang="0">
                      <a:pos x="8" y="9"/>
                    </a:cxn>
                    <a:cxn ang="0">
                      <a:pos x="10" y="9"/>
                    </a:cxn>
                    <a:cxn ang="0">
                      <a:pos x="12" y="9"/>
                    </a:cxn>
                    <a:cxn ang="0">
                      <a:pos x="13" y="8"/>
                    </a:cxn>
                    <a:cxn ang="0">
                      <a:pos x="13" y="7"/>
                    </a:cxn>
                  </a:cxnLst>
                  <a:pathLst>
                    <a:path w="157" h="107">
                      <a:moveTo>
                        <a:pt x="148" y="80"/>
                      </a:moveTo>
                      <a:lnTo>
                        <a:pt x="144" y="72"/>
                      </a:lnTo>
                      <a:lnTo>
                        <a:pt x="142" y="64"/>
                      </a:lnTo>
                      <a:lnTo>
                        <a:pt x="138" y="54"/>
                      </a:lnTo>
                      <a:lnTo>
                        <a:pt x="136" y="45"/>
                      </a:lnTo>
                      <a:lnTo>
                        <a:pt x="123" y="31"/>
                      </a:lnTo>
                      <a:lnTo>
                        <a:pt x="109" y="19"/>
                      </a:lnTo>
                      <a:lnTo>
                        <a:pt x="93" y="12"/>
                      </a:lnTo>
                      <a:lnTo>
                        <a:pt x="78" y="8"/>
                      </a:lnTo>
                      <a:lnTo>
                        <a:pt x="57" y="2"/>
                      </a:lnTo>
                      <a:lnTo>
                        <a:pt x="39" y="0"/>
                      </a:lnTo>
                      <a:lnTo>
                        <a:pt x="18" y="0"/>
                      </a:lnTo>
                      <a:lnTo>
                        <a:pt x="0" y="0"/>
                      </a:lnTo>
                      <a:lnTo>
                        <a:pt x="8" y="8"/>
                      </a:lnTo>
                      <a:lnTo>
                        <a:pt x="24" y="14"/>
                      </a:lnTo>
                      <a:lnTo>
                        <a:pt x="35" y="17"/>
                      </a:lnTo>
                      <a:lnTo>
                        <a:pt x="47" y="33"/>
                      </a:lnTo>
                      <a:lnTo>
                        <a:pt x="47" y="41"/>
                      </a:lnTo>
                      <a:lnTo>
                        <a:pt x="43" y="50"/>
                      </a:lnTo>
                      <a:lnTo>
                        <a:pt x="33" y="60"/>
                      </a:lnTo>
                      <a:lnTo>
                        <a:pt x="28" y="70"/>
                      </a:lnTo>
                      <a:lnTo>
                        <a:pt x="35" y="80"/>
                      </a:lnTo>
                      <a:lnTo>
                        <a:pt x="49" y="91"/>
                      </a:lnTo>
                      <a:lnTo>
                        <a:pt x="62" y="99"/>
                      </a:lnTo>
                      <a:lnTo>
                        <a:pt x="82" y="107"/>
                      </a:lnTo>
                      <a:lnTo>
                        <a:pt x="99" y="107"/>
                      </a:lnTo>
                      <a:lnTo>
                        <a:pt x="119" y="107"/>
                      </a:lnTo>
                      <a:lnTo>
                        <a:pt x="138" y="103"/>
                      </a:lnTo>
                      <a:lnTo>
                        <a:pt x="157" y="97"/>
                      </a:lnTo>
                      <a:lnTo>
                        <a:pt x="148" y="8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42" name="Freeform 14"/>
                <p:cNvSpPr/>
                <p:nvPr/>
              </p:nvSpPr>
              <p:spPr>
                <a:xfrm>
                  <a:off x="1756" y="2935"/>
                  <a:ext cx="205" cy="235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27" y="3"/>
                    </a:cxn>
                    <a:cxn ang="0">
                      <a:pos x="24" y="9"/>
                    </a:cxn>
                    <a:cxn ang="0">
                      <a:pos x="21" y="15"/>
                    </a:cxn>
                    <a:cxn ang="0">
                      <a:pos x="17" y="21"/>
                    </a:cxn>
                    <a:cxn ang="0">
                      <a:pos x="13" y="26"/>
                    </a:cxn>
                    <a:cxn ang="0">
                      <a:pos x="10" y="30"/>
                    </a:cxn>
                    <a:cxn ang="0">
                      <a:pos x="10" y="36"/>
                    </a:cxn>
                    <a:cxn ang="0">
                      <a:pos x="15" y="43"/>
                    </a:cxn>
                    <a:cxn ang="0">
                      <a:pos x="24" y="48"/>
                    </a:cxn>
                    <a:cxn ang="0">
                      <a:pos x="36" y="51"/>
                    </a:cxn>
                    <a:cxn ang="0">
                      <a:pos x="45" y="52"/>
                    </a:cxn>
                    <a:cxn ang="0">
                      <a:pos x="47" y="51"/>
                    </a:cxn>
                    <a:cxn ang="0">
                      <a:pos x="51" y="47"/>
                    </a:cxn>
                    <a:cxn ang="0">
                      <a:pos x="56" y="42"/>
                    </a:cxn>
                    <a:cxn ang="0">
                      <a:pos x="60" y="37"/>
                    </a:cxn>
                    <a:cxn ang="0">
                      <a:pos x="61" y="37"/>
                    </a:cxn>
                    <a:cxn ang="0">
                      <a:pos x="60" y="44"/>
                    </a:cxn>
                    <a:cxn ang="0">
                      <a:pos x="57" y="53"/>
                    </a:cxn>
                    <a:cxn ang="0">
                      <a:pos x="53" y="61"/>
                    </a:cxn>
                    <a:cxn ang="0">
                      <a:pos x="45" y="65"/>
                    </a:cxn>
                    <a:cxn ang="0">
                      <a:pos x="35" y="69"/>
                    </a:cxn>
                    <a:cxn ang="0">
                      <a:pos x="24" y="70"/>
                    </a:cxn>
                    <a:cxn ang="0">
                      <a:pos x="14" y="68"/>
                    </a:cxn>
                    <a:cxn ang="0">
                      <a:pos x="10" y="61"/>
                    </a:cxn>
                    <a:cxn ang="0">
                      <a:pos x="5" y="53"/>
                    </a:cxn>
                    <a:cxn ang="0">
                      <a:pos x="1" y="44"/>
                    </a:cxn>
                    <a:cxn ang="0">
                      <a:pos x="0" y="37"/>
                    </a:cxn>
                    <a:cxn ang="0">
                      <a:pos x="5" y="30"/>
                    </a:cxn>
                    <a:cxn ang="0">
                      <a:pos x="14" y="19"/>
                    </a:cxn>
                    <a:cxn ang="0">
                      <a:pos x="24" y="8"/>
                    </a:cxn>
                    <a:cxn ang="0">
                      <a:pos x="29" y="1"/>
                    </a:cxn>
                  </a:cxnLst>
                  <a:pathLst>
                    <a:path w="689" h="787">
                      <a:moveTo>
                        <a:pt x="324" y="0"/>
                      </a:moveTo>
                      <a:lnTo>
                        <a:pt x="320" y="3"/>
                      </a:lnTo>
                      <a:lnTo>
                        <a:pt x="314" y="17"/>
                      </a:lnTo>
                      <a:lnTo>
                        <a:pt x="305" y="38"/>
                      </a:lnTo>
                      <a:lnTo>
                        <a:pt x="293" y="67"/>
                      </a:lnTo>
                      <a:lnTo>
                        <a:pt x="276" y="97"/>
                      </a:lnTo>
                      <a:lnTo>
                        <a:pt x="258" y="133"/>
                      </a:lnTo>
                      <a:lnTo>
                        <a:pt x="237" y="168"/>
                      </a:lnTo>
                      <a:lnTo>
                        <a:pt x="215" y="205"/>
                      </a:lnTo>
                      <a:lnTo>
                        <a:pt x="190" y="238"/>
                      </a:lnTo>
                      <a:lnTo>
                        <a:pt x="167" y="267"/>
                      </a:lnTo>
                      <a:lnTo>
                        <a:pt x="146" y="292"/>
                      </a:lnTo>
                      <a:lnTo>
                        <a:pt x="130" y="320"/>
                      </a:lnTo>
                      <a:lnTo>
                        <a:pt x="118" y="343"/>
                      </a:lnTo>
                      <a:lnTo>
                        <a:pt x="115" y="370"/>
                      </a:lnTo>
                      <a:lnTo>
                        <a:pt x="118" y="401"/>
                      </a:lnTo>
                      <a:lnTo>
                        <a:pt x="136" y="440"/>
                      </a:lnTo>
                      <a:lnTo>
                        <a:pt x="165" y="479"/>
                      </a:lnTo>
                      <a:lnTo>
                        <a:pt x="215" y="512"/>
                      </a:lnTo>
                      <a:lnTo>
                        <a:pt x="277" y="537"/>
                      </a:lnTo>
                      <a:lnTo>
                        <a:pt x="347" y="558"/>
                      </a:lnTo>
                      <a:lnTo>
                        <a:pt x="411" y="570"/>
                      </a:lnTo>
                      <a:lnTo>
                        <a:pt x="469" y="579"/>
                      </a:lnTo>
                      <a:lnTo>
                        <a:pt x="508" y="583"/>
                      </a:lnTo>
                      <a:lnTo>
                        <a:pt x="526" y="585"/>
                      </a:lnTo>
                      <a:lnTo>
                        <a:pt x="532" y="577"/>
                      </a:lnTo>
                      <a:lnTo>
                        <a:pt x="551" y="558"/>
                      </a:lnTo>
                      <a:lnTo>
                        <a:pt x="576" y="529"/>
                      </a:lnTo>
                      <a:lnTo>
                        <a:pt x="607" y="498"/>
                      </a:lnTo>
                      <a:lnTo>
                        <a:pt x="636" y="465"/>
                      </a:lnTo>
                      <a:lnTo>
                        <a:pt x="661" y="436"/>
                      </a:lnTo>
                      <a:lnTo>
                        <a:pt x="681" y="415"/>
                      </a:lnTo>
                      <a:lnTo>
                        <a:pt x="689" y="407"/>
                      </a:lnTo>
                      <a:lnTo>
                        <a:pt x="687" y="418"/>
                      </a:lnTo>
                      <a:lnTo>
                        <a:pt x="683" y="450"/>
                      </a:lnTo>
                      <a:lnTo>
                        <a:pt x="675" y="494"/>
                      </a:lnTo>
                      <a:lnTo>
                        <a:pt x="665" y="546"/>
                      </a:lnTo>
                      <a:lnTo>
                        <a:pt x="648" y="599"/>
                      </a:lnTo>
                      <a:lnTo>
                        <a:pt x="625" y="649"/>
                      </a:lnTo>
                      <a:lnTo>
                        <a:pt x="594" y="688"/>
                      </a:lnTo>
                      <a:lnTo>
                        <a:pt x="559" y="715"/>
                      </a:lnTo>
                      <a:lnTo>
                        <a:pt x="510" y="733"/>
                      </a:lnTo>
                      <a:lnTo>
                        <a:pt x="454" y="754"/>
                      </a:lnTo>
                      <a:lnTo>
                        <a:pt x="390" y="769"/>
                      </a:lnTo>
                      <a:lnTo>
                        <a:pt x="326" y="783"/>
                      </a:lnTo>
                      <a:lnTo>
                        <a:pt x="264" y="787"/>
                      </a:lnTo>
                      <a:lnTo>
                        <a:pt x="210" y="781"/>
                      </a:lnTo>
                      <a:lnTo>
                        <a:pt x="163" y="762"/>
                      </a:lnTo>
                      <a:lnTo>
                        <a:pt x="136" y="729"/>
                      </a:lnTo>
                      <a:lnTo>
                        <a:pt x="107" y="684"/>
                      </a:lnTo>
                      <a:lnTo>
                        <a:pt x="80" y="638"/>
                      </a:lnTo>
                      <a:lnTo>
                        <a:pt x="53" y="589"/>
                      </a:lnTo>
                      <a:lnTo>
                        <a:pt x="29" y="543"/>
                      </a:lnTo>
                      <a:lnTo>
                        <a:pt x="10" y="494"/>
                      </a:lnTo>
                      <a:lnTo>
                        <a:pt x="0" y="451"/>
                      </a:lnTo>
                      <a:lnTo>
                        <a:pt x="2" y="411"/>
                      </a:lnTo>
                      <a:lnTo>
                        <a:pt x="21" y="380"/>
                      </a:lnTo>
                      <a:lnTo>
                        <a:pt x="54" y="339"/>
                      </a:lnTo>
                      <a:lnTo>
                        <a:pt x="103" y="285"/>
                      </a:lnTo>
                      <a:lnTo>
                        <a:pt x="157" y="219"/>
                      </a:lnTo>
                      <a:lnTo>
                        <a:pt x="215" y="155"/>
                      </a:lnTo>
                      <a:lnTo>
                        <a:pt x="266" y="91"/>
                      </a:lnTo>
                      <a:lnTo>
                        <a:pt x="305" y="40"/>
                      </a:lnTo>
                      <a:lnTo>
                        <a:pt x="326" y="7"/>
                      </a:lnTo>
                      <a:lnTo>
                        <a:pt x="324" y="0"/>
                      </a:lnTo>
                      <a:close/>
                    </a:path>
                  </a:pathLst>
                </a:custGeom>
                <a:solidFill>
                  <a:srgbClr val="A11C17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8219" name="Group 15"/>
              <p:cNvGrpSpPr/>
              <p:nvPr/>
            </p:nvGrpSpPr>
            <p:grpSpPr>
              <a:xfrm>
                <a:off x="4190" y="2649"/>
                <a:ext cx="161" cy="166"/>
                <a:chOff x="1701" y="2840"/>
                <a:chExt cx="482" cy="499"/>
              </a:xfrm>
            </p:grpSpPr>
            <p:sp>
              <p:nvSpPr>
                <p:cNvPr id="8331" name="Freeform 16"/>
                <p:cNvSpPr/>
                <p:nvPr/>
              </p:nvSpPr>
              <p:spPr>
                <a:xfrm>
                  <a:off x="1701" y="2844"/>
                  <a:ext cx="465" cy="465"/>
                </a:xfrm>
                <a:custGeom>
                  <a:avLst/>
                  <a:gdLst/>
                  <a:ahLst/>
                  <a:cxnLst>
                    <a:cxn ang="0">
                      <a:pos x="69" y="0"/>
                    </a:cxn>
                    <a:cxn ang="0">
                      <a:pos x="83" y="1"/>
                    </a:cxn>
                    <a:cxn ang="0">
                      <a:pos x="96" y="5"/>
                    </a:cxn>
                    <a:cxn ang="0">
                      <a:pos x="108" y="12"/>
                    </a:cxn>
                    <a:cxn ang="0">
                      <a:pos x="118" y="20"/>
                    </a:cxn>
                    <a:cxn ang="0">
                      <a:pos x="127" y="30"/>
                    </a:cxn>
                    <a:cxn ang="0">
                      <a:pos x="133" y="42"/>
                    </a:cxn>
                    <a:cxn ang="0">
                      <a:pos x="137" y="55"/>
                    </a:cxn>
                    <a:cxn ang="0">
                      <a:pos x="139" y="69"/>
                    </a:cxn>
                    <a:cxn ang="0">
                      <a:pos x="137" y="83"/>
                    </a:cxn>
                    <a:cxn ang="0">
                      <a:pos x="133" y="96"/>
                    </a:cxn>
                    <a:cxn ang="0">
                      <a:pos x="127" y="108"/>
                    </a:cxn>
                    <a:cxn ang="0">
                      <a:pos x="118" y="118"/>
                    </a:cxn>
                    <a:cxn ang="0">
                      <a:pos x="108" y="127"/>
                    </a:cxn>
                    <a:cxn ang="0">
                      <a:pos x="96" y="133"/>
                    </a:cxn>
                    <a:cxn ang="0">
                      <a:pos x="83" y="137"/>
                    </a:cxn>
                    <a:cxn ang="0">
                      <a:pos x="69" y="139"/>
                    </a:cxn>
                    <a:cxn ang="0">
                      <a:pos x="55" y="137"/>
                    </a:cxn>
                    <a:cxn ang="0">
                      <a:pos x="42" y="133"/>
                    </a:cxn>
                    <a:cxn ang="0">
                      <a:pos x="30" y="127"/>
                    </a:cxn>
                    <a:cxn ang="0">
                      <a:pos x="20" y="118"/>
                    </a:cxn>
                    <a:cxn ang="0">
                      <a:pos x="12" y="108"/>
                    </a:cxn>
                    <a:cxn ang="0">
                      <a:pos x="5" y="96"/>
                    </a:cxn>
                    <a:cxn ang="0">
                      <a:pos x="1" y="83"/>
                    </a:cxn>
                    <a:cxn ang="0">
                      <a:pos x="0" y="69"/>
                    </a:cxn>
                    <a:cxn ang="0">
                      <a:pos x="1" y="55"/>
                    </a:cxn>
                    <a:cxn ang="0">
                      <a:pos x="5" y="42"/>
                    </a:cxn>
                    <a:cxn ang="0">
                      <a:pos x="12" y="30"/>
                    </a:cxn>
                    <a:cxn ang="0">
                      <a:pos x="20" y="20"/>
                    </a:cxn>
                    <a:cxn ang="0">
                      <a:pos x="30" y="12"/>
                    </a:cxn>
                    <a:cxn ang="0">
                      <a:pos x="42" y="5"/>
                    </a:cxn>
                    <a:cxn ang="0">
                      <a:pos x="55" y="1"/>
                    </a:cxn>
                    <a:cxn ang="0">
                      <a:pos x="69" y="0"/>
                    </a:cxn>
                  </a:cxnLst>
                  <a:pathLst>
                    <a:path w="1559" h="1559">
                      <a:moveTo>
                        <a:pt x="780" y="0"/>
                      </a:moveTo>
                      <a:lnTo>
                        <a:pt x="935" y="16"/>
                      </a:lnTo>
                      <a:lnTo>
                        <a:pt x="1082" y="60"/>
                      </a:lnTo>
                      <a:lnTo>
                        <a:pt x="1214" y="132"/>
                      </a:lnTo>
                      <a:lnTo>
                        <a:pt x="1330" y="227"/>
                      </a:lnTo>
                      <a:lnTo>
                        <a:pt x="1425" y="341"/>
                      </a:lnTo>
                      <a:lnTo>
                        <a:pt x="1497" y="473"/>
                      </a:lnTo>
                      <a:lnTo>
                        <a:pt x="1542" y="619"/>
                      </a:lnTo>
                      <a:lnTo>
                        <a:pt x="1559" y="778"/>
                      </a:lnTo>
                      <a:lnTo>
                        <a:pt x="1542" y="935"/>
                      </a:lnTo>
                      <a:lnTo>
                        <a:pt x="1497" y="1082"/>
                      </a:lnTo>
                      <a:lnTo>
                        <a:pt x="1425" y="1214"/>
                      </a:lnTo>
                      <a:lnTo>
                        <a:pt x="1330" y="1331"/>
                      </a:lnTo>
                      <a:lnTo>
                        <a:pt x="1214" y="1426"/>
                      </a:lnTo>
                      <a:lnTo>
                        <a:pt x="1082" y="1497"/>
                      </a:lnTo>
                      <a:lnTo>
                        <a:pt x="935" y="1542"/>
                      </a:lnTo>
                      <a:lnTo>
                        <a:pt x="780" y="1559"/>
                      </a:lnTo>
                      <a:lnTo>
                        <a:pt x="621" y="1542"/>
                      </a:lnTo>
                      <a:lnTo>
                        <a:pt x="473" y="1497"/>
                      </a:lnTo>
                      <a:lnTo>
                        <a:pt x="341" y="1426"/>
                      </a:lnTo>
                      <a:lnTo>
                        <a:pt x="227" y="1331"/>
                      </a:lnTo>
                      <a:lnTo>
                        <a:pt x="130" y="1214"/>
                      </a:lnTo>
                      <a:lnTo>
                        <a:pt x="60" y="1082"/>
                      </a:lnTo>
                      <a:lnTo>
                        <a:pt x="15" y="935"/>
                      </a:lnTo>
                      <a:lnTo>
                        <a:pt x="0" y="778"/>
                      </a:lnTo>
                      <a:lnTo>
                        <a:pt x="15" y="619"/>
                      </a:lnTo>
                      <a:lnTo>
                        <a:pt x="60" y="473"/>
                      </a:lnTo>
                      <a:lnTo>
                        <a:pt x="130" y="341"/>
                      </a:lnTo>
                      <a:lnTo>
                        <a:pt x="227" y="227"/>
                      </a:lnTo>
                      <a:lnTo>
                        <a:pt x="341" y="132"/>
                      </a:lnTo>
                      <a:lnTo>
                        <a:pt x="473" y="60"/>
                      </a:lnTo>
                      <a:lnTo>
                        <a:pt x="621" y="16"/>
                      </a:lnTo>
                      <a:lnTo>
                        <a:pt x="780" y="0"/>
                      </a:lnTo>
                      <a:close/>
                    </a:path>
                  </a:pathLst>
                </a:custGeom>
                <a:solidFill>
                  <a:srgbClr val="E8D9F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2" name="Freeform 17"/>
                <p:cNvSpPr/>
                <p:nvPr/>
              </p:nvSpPr>
              <p:spPr>
                <a:xfrm>
                  <a:off x="1769" y="2851"/>
                  <a:ext cx="392" cy="373"/>
                </a:xfrm>
                <a:custGeom>
                  <a:avLst/>
                  <a:gdLst/>
                  <a:ahLst/>
                  <a:cxnLst>
                    <a:cxn ang="0">
                      <a:pos x="23" y="71"/>
                    </a:cxn>
                    <a:cxn ang="0">
                      <a:pos x="22" y="67"/>
                    </a:cxn>
                    <a:cxn ang="0">
                      <a:pos x="21" y="60"/>
                    </a:cxn>
                    <a:cxn ang="0">
                      <a:pos x="21" y="53"/>
                    </a:cxn>
                    <a:cxn ang="0">
                      <a:pos x="24" y="48"/>
                    </a:cxn>
                    <a:cxn ang="0">
                      <a:pos x="29" y="44"/>
                    </a:cxn>
                    <a:cxn ang="0">
                      <a:pos x="36" y="41"/>
                    </a:cxn>
                    <a:cxn ang="0">
                      <a:pos x="42" y="37"/>
                    </a:cxn>
                    <a:cxn ang="0">
                      <a:pos x="45" y="30"/>
                    </a:cxn>
                    <a:cxn ang="0">
                      <a:pos x="41" y="22"/>
                    </a:cxn>
                    <a:cxn ang="0">
                      <a:pos x="35" y="14"/>
                    </a:cxn>
                    <a:cxn ang="0">
                      <a:pos x="30" y="9"/>
                    </a:cxn>
                    <a:cxn ang="0">
                      <a:pos x="0" y="40"/>
                    </a:cxn>
                    <a:cxn ang="0">
                      <a:pos x="2" y="34"/>
                    </a:cxn>
                    <a:cxn ang="0">
                      <a:pos x="7" y="21"/>
                    </a:cxn>
                    <a:cxn ang="0">
                      <a:pos x="13" y="8"/>
                    </a:cxn>
                    <a:cxn ang="0">
                      <a:pos x="20" y="3"/>
                    </a:cxn>
                    <a:cxn ang="0">
                      <a:pos x="26" y="2"/>
                    </a:cxn>
                    <a:cxn ang="0">
                      <a:pos x="34" y="1"/>
                    </a:cxn>
                    <a:cxn ang="0">
                      <a:pos x="44" y="0"/>
                    </a:cxn>
                    <a:cxn ang="0">
                      <a:pos x="58" y="3"/>
                    </a:cxn>
                    <a:cxn ang="0">
                      <a:pos x="72" y="6"/>
                    </a:cxn>
                    <a:cxn ang="0">
                      <a:pos x="87" y="9"/>
                    </a:cxn>
                    <a:cxn ang="0">
                      <a:pos x="100" y="17"/>
                    </a:cxn>
                    <a:cxn ang="0">
                      <a:pos x="109" y="31"/>
                    </a:cxn>
                    <a:cxn ang="0">
                      <a:pos x="113" y="47"/>
                    </a:cxn>
                    <a:cxn ang="0">
                      <a:pos x="117" y="58"/>
                    </a:cxn>
                    <a:cxn ang="0">
                      <a:pos x="116" y="67"/>
                    </a:cxn>
                    <a:cxn ang="0">
                      <a:pos x="111" y="75"/>
                    </a:cxn>
                    <a:cxn ang="0">
                      <a:pos x="103" y="87"/>
                    </a:cxn>
                    <a:cxn ang="0">
                      <a:pos x="95" y="99"/>
                    </a:cxn>
                    <a:cxn ang="0">
                      <a:pos x="89" y="107"/>
                    </a:cxn>
                    <a:cxn ang="0">
                      <a:pos x="86" y="111"/>
                    </a:cxn>
                    <a:cxn ang="0">
                      <a:pos x="88" y="105"/>
                    </a:cxn>
                    <a:cxn ang="0">
                      <a:pos x="93" y="92"/>
                    </a:cxn>
                    <a:cxn ang="0">
                      <a:pos x="97" y="76"/>
                    </a:cxn>
                    <a:cxn ang="0">
                      <a:pos x="97" y="65"/>
                    </a:cxn>
                    <a:cxn ang="0">
                      <a:pos x="95" y="57"/>
                    </a:cxn>
                    <a:cxn ang="0">
                      <a:pos x="95" y="51"/>
                    </a:cxn>
                    <a:cxn ang="0">
                      <a:pos x="92" y="47"/>
                    </a:cxn>
                    <a:cxn ang="0">
                      <a:pos x="83" y="47"/>
                    </a:cxn>
                    <a:cxn ang="0">
                      <a:pos x="69" y="48"/>
                    </a:cxn>
                    <a:cxn ang="0">
                      <a:pos x="57" y="49"/>
                    </a:cxn>
                    <a:cxn ang="0">
                      <a:pos x="46" y="51"/>
                    </a:cxn>
                    <a:cxn ang="0">
                      <a:pos x="41" y="55"/>
                    </a:cxn>
                    <a:cxn ang="0">
                      <a:pos x="36" y="61"/>
                    </a:cxn>
                    <a:cxn ang="0">
                      <a:pos x="30" y="66"/>
                    </a:cxn>
                    <a:cxn ang="0">
                      <a:pos x="25" y="70"/>
                    </a:cxn>
                    <a:cxn ang="0">
                      <a:pos x="23" y="72"/>
                    </a:cxn>
                  </a:cxnLst>
                  <a:pathLst>
                    <a:path w="1315" h="1255">
                      <a:moveTo>
                        <a:pt x="262" y="817"/>
                      </a:moveTo>
                      <a:lnTo>
                        <a:pt x="258" y="809"/>
                      </a:lnTo>
                      <a:lnTo>
                        <a:pt x="254" y="790"/>
                      </a:lnTo>
                      <a:lnTo>
                        <a:pt x="248" y="759"/>
                      </a:lnTo>
                      <a:lnTo>
                        <a:pt x="242" y="724"/>
                      </a:lnTo>
                      <a:lnTo>
                        <a:pt x="236" y="683"/>
                      </a:lnTo>
                      <a:lnTo>
                        <a:pt x="236" y="644"/>
                      </a:lnTo>
                      <a:lnTo>
                        <a:pt x="240" y="606"/>
                      </a:lnTo>
                      <a:lnTo>
                        <a:pt x="252" y="573"/>
                      </a:lnTo>
                      <a:lnTo>
                        <a:pt x="267" y="544"/>
                      </a:lnTo>
                      <a:lnTo>
                        <a:pt x="295" y="522"/>
                      </a:lnTo>
                      <a:lnTo>
                        <a:pt x="329" y="501"/>
                      </a:lnTo>
                      <a:lnTo>
                        <a:pt x="370" y="483"/>
                      </a:lnTo>
                      <a:lnTo>
                        <a:pt x="407" y="462"/>
                      </a:lnTo>
                      <a:lnTo>
                        <a:pt x="446" y="441"/>
                      </a:lnTo>
                      <a:lnTo>
                        <a:pt x="477" y="414"/>
                      </a:lnTo>
                      <a:lnTo>
                        <a:pt x="502" y="383"/>
                      </a:lnTo>
                      <a:lnTo>
                        <a:pt x="506" y="340"/>
                      </a:lnTo>
                      <a:lnTo>
                        <a:pt x="492" y="295"/>
                      </a:lnTo>
                      <a:lnTo>
                        <a:pt x="465" y="245"/>
                      </a:lnTo>
                      <a:lnTo>
                        <a:pt x="430" y="200"/>
                      </a:lnTo>
                      <a:lnTo>
                        <a:pt x="392" y="156"/>
                      </a:lnTo>
                      <a:lnTo>
                        <a:pt x="359" y="123"/>
                      </a:lnTo>
                      <a:lnTo>
                        <a:pt x="333" y="99"/>
                      </a:lnTo>
                      <a:lnTo>
                        <a:pt x="326" y="92"/>
                      </a:lnTo>
                      <a:lnTo>
                        <a:pt x="0" y="448"/>
                      </a:lnTo>
                      <a:lnTo>
                        <a:pt x="4" y="429"/>
                      </a:lnTo>
                      <a:lnTo>
                        <a:pt x="21" y="383"/>
                      </a:lnTo>
                      <a:lnTo>
                        <a:pt x="46" y="315"/>
                      </a:lnTo>
                      <a:lnTo>
                        <a:pt x="79" y="239"/>
                      </a:lnTo>
                      <a:lnTo>
                        <a:pt x="112" y="161"/>
                      </a:lnTo>
                      <a:lnTo>
                        <a:pt x="151" y="94"/>
                      </a:lnTo>
                      <a:lnTo>
                        <a:pt x="190" y="47"/>
                      </a:lnTo>
                      <a:lnTo>
                        <a:pt x="225" y="30"/>
                      </a:lnTo>
                      <a:lnTo>
                        <a:pt x="252" y="26"/>
                      </a:lnTo>
                      <a:lnTo>
                        <a:pt x="289" y="20"/>
                      </a:lnTo>
                      <a:lnTo>
                        <a:pt x="329" y="12"/>
                      </a:lnTo>
                      <a:lnTo>
                        <a:pt x="382" y="6"/>
                      </a:lnTo>
                      <a:lnTo>
                        <a:pt x="436" y="0"/>
                      </a:lnTo>
                      <a:lnTo>
                        <a:pt x="500" y="2"/>
                      </a:lnTo>
                      <a:lnTo>
                        <a:pt x="570" y="10"/>
                      </a:lnTo>
                      <a:lnTo>
                        <a:pt x="646" y="30"/>
                      </a:lnTo>
                      <a:lnTo>
                        <a:pt x="725" y="49"/>
                      </a:lnTo>
                      <a:lnTo>
                        <a:pt x="812" y="64"/>
                      </a:lnTo>
                      <a:lnTo>
                        <a:pt x="898" y="80"/>
                      </a:lnTo>
                      <a:lnTo>
                        <a:pt x="983" y="105"/>
                      </a:lnTo>
                      <a:lnTo>
                        <a:pt x="1059" y="136"/>
                      </a:lnTo>
                      <a:lnTo>
                        <a:pt x="1129" y="187"/>
                      </a:lnTo>
                      <a:lnTo>
                        <a:pt x="1183" y="255"/>
                      </a:lnTo>
                      <a:lnTo>
                        <a:pt x="1224" y="350"/>
                      </a:lnTo>
                      <a:lnTo>
                        <a:pt x="1249" y="447"/>
                      </a:lnTo>
                      <a:lnTo>
                        <a:pt x="1276" y="528"/>
                      </a:lnTo>
                      <a:lnTo>
                        <a:pt x="1295" y="594"/>
                      </a:lnTo>
                      <a:lnTo>
                        <a:pt x="1311" y="654"/>
                      </a:lnTo>
                      <a:lnTo>
                        <a:pt x="1315" y="704"/>
                      </a:lnTo>
                      <a:lnTo>
                        <a:pt x="1307" y="755"/>
                      </a:lnTo>
                      <a:lnTo>
                        <a:pt x="1288" y="801"/>
                      </a:lnTo>
                      <a:lnTo>
                        <a:pt x="1253" y="856"/>
                      </a:lnTo>
                      <a:lnTo>
                        <a:pt x="1206" y="918"/>
                      </a:lnTo>
                      <a:lnTo>
                        <a:pt x="1160" y="986"/>
                      </a:lnTo>
                      <a:lnTo>
                        <a:pt x="1111" y="1054"/>
                      </a:lnTo>
                      <a:lnTo>
                        <a:pt x="1066" y="1118"/>
                      </a:lnTo>
                      <a:lnTo>
                        <a:pt x="1026" y="1172"/>
                      </a:lnTo>
                      <a:lnTo>
                        <a:pt x="995" y="1216"/>
                      </a:lnTo>
                      <a:lnTo>
                        <a:pt x="973" y="1244"/>
                      </a:lnTo>
                      <a:lnTo>
                        <a:pt x="968" y="1255"/>
                      </a:lnTo>
                      <a:lnTo>
                        <a:pt x="973" y="1236"/>
                      </a:lnTo>
                      <a:lnTo>
                        <a:pt x="993" y="1189"/>
                      </a:lnTo>
                      <a:lnTo>
                        <a:pt x="1018" y="1119"/>
                      </a:lnTo>
                      <a:lnTo>
                        <a:pt x="1047" y="1038"/>
                      </a:lnTo>
                      <a:lnTo>
                        <a:pt x="1072" y="947"/>
                      </a:lnTo>
                      <a:lnTo>
                        <a:pt x="1092" y="862"/>
                      </a:lnTo>
                      <a:lnTo>
                        <a:pt x="1097" y="788"/>
                      </a:lnTo>
                      <a:lnTo>
                        <a:pt x="1090" y="736"/>
                      </a:lnTo>
                      <a:lnTo>
                        <a:pt x="1076" y="691"/>
                      </a:lnTo>
                      <a:lnTo>
                        <a:pt x="1074" y="650"/>
                      </a:lnTo>
                      <a:lnTo>
                        <a:pt x="1074" y="609"/>
                      </a:lnTo>
                      <a:lnTo>
                        <a:pt x="1072" y="576"/>
                      </a:lnTo>
                      <a:lnTo>
                        <a:pt x="1061" y="547"/>
                      </a:lnTo>
                      <a:lnTo>
                        <a:pt x="1039" y="528"/>
                      </a:lnTo>
                      <a:lnTo>
                        <a:pt x="999" y="520"/>
                      </a:lnTo>
                      <a:lnTo>
                        <a:pt x="935" y="528"/>
                      </a:lnTo>
                      <a:lnTo>
                        <a:pt x="855" y="536"/>
                      </a:lnTo>
                      <a:lnTo>
                        <a:pt x="777" y="544"/>
                      </a:lnTo>
                      <a:lnTo>
                        <a:pt x="704" y="549"/>
                      </a:lnTo>
                      <a:lnTo>
                        <a:pt x="636" y="557"/>
                      </a:lnTo>
                      <a:lnTo>
                        <a:pt x="572" y="565"/>
                      </a:lnTo>
                      <a:lnTo>
                        <a:pt x="521" y="578"/>
                      </a:lnTo>
                      <a:lnTo>
                        <a:pt x="481" y="598"/>
                      </a:lnTo>
                      <a:lnTo>
                        <a:pt x="456" y="625"/>
                      </a:lnTo>
                      <a:lnTo>
                        <a:pt x="432" y="654"/>
                      </a:lnTo>
                      <a:lnTo>
                        <a:pt x="403" y="687"/>
                      </a:lnTo>
                      <a:lnTo>
                        <a:pt x="370" y="718"/>
                      </a:lnTo>
                      <a:lnTo>
                        <a:pt x="339" y="749"/>
                      </a:lnTo>
                      <a:lnTo>
                        <a:pt x="308" y="774"/>
                      </a:lnTo>
                      <a:lnTo>
                        <a:pt x="283" y="798"/>
                      </a:lnTo>
                      <a:lnTo>
                        <a:pt x="265" y="811"/>
                      </a:lnTo>
                      <a:lnTo>
                        <a:pt x="262" y="817"/>
                      </a:lnTo>
                      <a:close/>
                    </a:path>
                  </a:pathLst>
                </a:custGeom>
                <a:solidFill>
                  <a:srgbClr val="9292B3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3" name="Freeform 18"/>
                <p:cNvSpPr/>
                <p:nvPr/>
              </p:nvSpPr>
              <p:spPr>
                <a:xfrm>
                  <a:off x="1712" y="2840"/>
                  <a:ext cx="471" cy="480"/>
                </a:xfrm>
                <a:custGeom>
                  <a:avLst/>
                  <a:gdLst/>
                  <a:ahLst/>
                  <a:cxnLst>
                    <a:cxn ang="0">
                      <a:pos x="138" y="48"/>
                    </a:cxn>
                    <a:cxn ang="0">
                      <a:pos x="124" y="22"/>
                    </a:cxn>
                    <a:cxn ang="0">
                      <a:pos x="96" y="4"/>
                    </a:cxn>
                    <a:cxn ang="0">
                      <a:pos x="59" y="1"/>
                    </a:cxn>
                    <a:cxn ang="0">
                      <a:pos x="44" y="4"/>
                    </a:cxn>
                    <a:cxn ang="0">
                      <a:pos x="39" y="7"/>
                    </a:cxn>
                    <a:cxn ang="0">
                      <a:pos x="40" y="8"/>
                    </a:cxn>
                    <a:cxn ang="0">
                      <a:pos x="47" y="11"/>
                    </a:cxn>
                    <a:cxn ang="0">
                      <a:pos x="72" y="27"/>
                    </a:cxn>
                    <a:cxn ang="0">
                      <a:pos x="73" y="33"/>
                    </a:cxn>
                    <a:cxn ang="0">
                      <a:pos x="51" y="46"/>
                    </a:cxn>
                    <a:cxn ang="0">
                      <a:pos x="74" y="41"/>
                    </a:cxn>
                    <a:cxn ang="0">
                      <a:pos x="87" y="26"/>
                    </a:cxn>
                    <a:cxn ang="0">
                      <a:pos x="83" y="14"/>
                    </a:cxn>
                    <a:cxn ang="0">
                      <a:pos x="77" y="6"/>
                    </a:cxn>
                    <a:cxn ang="0">
                      <a:pos x="101" y="15"/>
                    </a:cxn>
                    <a:cxn ang="0">
                      <a:pos x="104" y="26"/>
                    </a:cxn>
                    <a:cxn ang="0">
                      <a:pos x="101" y="37"/>
                    </a:cxn>
                    <a:cxn ang="0">
                      <a:pos x="82" y="46"/>
                    </a:cxn>
                    <a:cxn ang="0">
                      <a:pos x="63" y="53"/>
                    </a:cxn>
                    <a:cxn ang="0">
                      <a:pos x="87" y="49"/>
                    </a:cxn>
                    <a:cxn ang="0">
                      <a:pos x="110" y="41"/>
                    </a:cxn>
                    <a:cxn ang="0">
                      <a:pos x="118" y="30"/>
                    </a:cxn>
                    <a:cxn ang="0">
                      <a:pos x="118" y="40"/>
                    </a:cxn>
                    <a:cxn ang="0">
                      <a:pos x="111" y="49"/>
                    </a:cxn>
                    <a:cxn ang="0">
                      <a:pos x="104" y="55"/>
                    </a:cxn>
                    <a:cxn ang="0">
                      <a:pos x="97" y="58"/>
                    </a:cxn>
                    <a:cxn ang="0">
                      <a:pos x="115" y="57"/>
                    </a:cxn>
                    <a:cxn ang="0">
                      <a:pos x="119" y="60"/>
                    </a:cxn>
                    <a:cxn ang="0">
                      <a:pos x="114" y="63"/>
                    </a:cxn>
                    <a:cxn ang="0">
                      <a:pos x="116" y="66"/>
                    </a:cxn>
                    <a:cxn ang="0">
                      <a:pos x="114" y="68"/>
                    </a:cxn>
                    <a:cxn ang="0">
                      <a:pos x="112" y="72"/>
                    </a:cxn>
                    <a:cxn ang="0">
                      <a:pos x="115" y="80"/>
                    </a:cxn>
                    <a:cxn ang="0">
                      <a:pos x="103" y="99"/>
                    </a:cxn>
                    <a:cxn ang="0">
                      <a:pos x="87" y="113"/>
                    </a:cxn>
                    <a:cxn ang="0">
                      <a:pos x="82" y="116"/>
                    </a:cxn>
                    <a:cxn ang="0">
                      <a:pos x="76" y="115"/>
                    </a:cxn>
                    <a:cxn ang="0">
                      <a:pos x="75" y="112"/>
                    </a:cxn>
                    <a:cxn ang="0">
                      <a:pos x="73" y="108"/>
                    </a:cxn>
                    <a:cxn ang="0">
                      <a:pos x="75" y="105"/>
                    </a:cxn>
                    <a:cxn ang="0">
                      <a:pos x="97" y="100"/>
                    </a:cxn>
                    <a:cxn ang="0">
                      <a:pos x="100" y="90"/>
                    </a:cxn>
                    <a:cxn ang="0">
                      <a:pos x="97" y="81"/>
                    </a:cxn>
                    <a:cxn ang="0">
                      <a:pos x="93" y="75"/>
                    </a:cxn>
                    <a:cxn ang="0">
                      <a:pos x="88" y="72"/>
                    </a:cxn>
                    <a:cxn ang="0">
                      <a:pos x="75" y="77"/>
                    </a:cxn>
                    <a:cxn ang="0">
                      <a:pos x="79" y="82"/>
                    </a:cxn>
                    <a:cxn ang="0">
                      <a:pos x="81" y="88"/>
                    </a:cxn>
                    <a:cxn ang="0">
                      <a:pos x="60" y="112"/>
                    </a:cxn>
                    <a:cxn ang="0">
                      <a:pos x="43" y="115"/>
                    </a:cxn>
                    <a:cxn ang="0">
                      <a:pos x="29" y="108"/>
                    </a:cxn>
                    <a:cxn ang="0">
                      <a:pos x="21" y="102"/>
                    </a:cxn>
                    <a:cxn ang="0">
                      <a:pos x="10" y="96"/>
                    </a:cxn>
                    <a:cxn ang="0">
                      <a:pos x="3" y="78"/>
                    </a:cxn>
                    <a:cxn ang="0">
                      <a:pos x="0" y="80"/>
                    </a:cxn>
                    <a:cxn ang="0">
                      <a:pos x="5" y="103"/>
                    </a:cxn>
                    <a:cxn ang="0">
                      <a:pos x="25" y="128"/>
                    </a:cxn>
                    <a:cxn ang="0">
                      <a:pos x="61" y="142"/>
                    </a:cxn>
                    <a:cxn ang="0">
                      <a:pos x="101" y="136"/>
                    </a:cxn>
                    <a:cxn ang="0">
                      <a:pos x="128" y="110"/>
                    </a:cxn>
                    <a:cxn ang="0">
                      <a:pos x="138" y="88"/>
                    </a:cxn>
                    <a:cxn ang="0">
                      <a:pos x="139" y="77"/>
                    </a:cxn>
                  </a:cxnLst>
                  <a:pathLst>
                    <a:path w="1578" h="1611">
                      <a:moveTo>
                        <a:pt x="1576" y="804"/>
                      </a:moveTo>
                      <a:lnTo>
                        <a:pt x="1578" y="709"/>
                      </a:lnTo>
                      <a:lnTo>
                        <a:pt x="1569" y="622"/>
                      </a:lnTo>
                      <a:lnTo>
                        <a:pt x="1547" y="537"/>
                      </a:lnTo>
                      <a:lnTo>
                        <a:pt x="1518" y="459"/>
                      </a:lnTo>
                      <a:lnTo>
                        <a:pt x="1479" y="384"/>
                      </a:lnTo>
                      <a:lnTo>
                        <a:pt x="1437" y="314"/>
                      </a:lnTo>
                      <a:lnTo>
                        <a:pt x="1388" y="250"/>
                      </a:lnTo>
                      <a:lnTo>
                        <a:pt x="1340" y="194"/>
                      </a:lnTo>
                      <a:lnTo>
                        <a:pt x="1258" y="139"/>
                      </a:lnTo>
                      <a:lnTo>
                        <a:pt x="1169" y="93"/>
                      </a:lnTo>
                      <a:lnTo>
                        <a:pt x="1072" y="52"/>
                      </a:lnTo>
                      <a:lnTo>
                        <a:pt x="971" y="25"/>
                      </a:lnTo>
                      <a:lnTo>
                        <a:pt x="867" y="3"/>
                      </a:lnTo>
                      <a:lnTo>
                        <a:pt x="762" y="0"/>
                      </a:lnTo>
                      <a:lnTo>
                        <a:pt x="657" y="7"/>
                      </a:lnTo>
                      <a:lnTo>
                        <a:pt x="560" y="33"/>
                      </a:lnTo>
                      <a:lnTo>
                        <a:pt x="537" y="36"/>
                      </a:lnTo>
                      <a:lnTo>
                        <a:pt x="518" y="42"/>
                      </a:lnTo>
                      <a:lnTo>
                        <a:pt x="498" y="48"/>
                      </a:lnTo>
                      <a:lnTo>
                        <a:pt x="483" y="56"/>
                      </a:lnTo>
                      <a:lnTo>
                        <a:pt x="465" y="62"/>
                      </a:lnTo>
                      <a:lnTo>
                        <a:pt x="452" y="71"/>
                      </a:lnTo>
                      <a:lnTo>
                        <a:pt x="438" y="81"/>
                      </a:lnTo>
                      <a:lnTo>
                        <a:pt x="426" y="93"/>
                      </a:lnTo>
                      <a:lnTo>
                        <a:pt x="432" y="93"/>
                      </a:lnTo>
                      <a:lnTo>
                        <a:pt x="440" y="93"/>
                      </a:lnTo>
                      <a:lnTo>
                        <a:pt x="450" y="93"/>
                      </a:lnTo>
                      <a:lnTo>
                        <a:pt x="461" y="93"/>
                      </a:lnTo>
                      <a:lnTo>
                        <a:pt x="298" y="432"/>
                      </a:lnTo>
                      <a:lnTo>
                        <a:pt x="461" y="157"/>
                      </a:lnTo>
                      <a:lnTo>
                        <a:pt x="525" y="120"/>
                      </a:lnTo>
                      <a:lnTo>
                        <a:pt x="725" y="283"/>
                      </a:lnTo>
                      <a:lnTo>
                        <a:pt x="795" y="279"/>
                      </a:lnTo>
                      <a:lnTo>
                        <a:pt x="803" y="287"/>
                      </a:lnTo>
                      <a:lnTo>
                        <a:pt x="810" y="300"/>
                      </a:lnTo>
                      <a:lnTo>
                        <a:pt x="816" y="316"/>
                      </a:lnTo>
                      <a:lnTo>
                        <a:pt x="822" y="335"/>
                      </a:lnTo>
                      <a:lnTo>
                        <a:pt x="822" y="353"/>
                      </a:lnTo>
                      <a:lnTo>
                        <a:pt x="822" y="370"/>
                      </a:lnTo>
                      <a:lnTo>
                        <a:pt x="816" y="386"/>
                      </a:lnTo>
                      <a:lnTo>
                        <a:pt x="808" y="403"/>
                      </a:lnTo>
                      <a:lnTo>
                        <a:pt x="519" y="552"/>
                      </a:lnTo>
                      <a:lnTo>
                        <a:pt x="576" y="525"/>
                      </a:lnTo>
                      <a:lnTo>
                        <a:pt x="638" y="506"/>
                      </a:lnTo>
                      <a:lnTo>
                        <a:pt x="702" y="490"/>
                      </a:lnTo>
                      <a:lnTo>
                        <a:pt x="768" y="477"/>
                      </a:lnTo>
                      <a:lnTo>
                        <a:pt x="830" y="455"/>
                      </a:lnTo>
                      <a:lnTo>
                        <a:pt x="886" y="428"/>
                      </a:lnTo>
                      <a:lnTo>
                        <a:pt x="933" y="389"/>
                      </a:lnTo>
                      <a:lnTo>
                        <a:pt x="971" y="337"/>
                      </a:lnTo>
                      <a:lnTo>
                        <a:pt x="977" y="294"/>
                      </a:lnTo>
                      <a:lnTo>
                        <a:pt x="977" y="258"/>
                      </a:lnTo>
                      <a:lnTo>
                        <a:pt x="969" y="221"/>
                      </a:lnTo>
                      <a:lnTo>
                        <a:pt x="956" y="190"/>
                      </a:lnTo>
                      <a:lnTo>
                        <a:pt x="936" y="157"/>
                      </a:lnTo>
                      <a:lnTo>
                        <a:pt x="915" y="128"/>
                      </a:lnTo>
                      <a:lnTo>
                        <a:pt x="892" y="98"/>
                      </a:lnTo>
                      <a:lnTo>
                        <a:pt x="869" y="71"/>
                      </a:lnTo>
                      <a:lnTo>
                        <a:pt x="869" y="66"/>
                      </a:lnTo>
                      <a:lnTo>
                        <a:pt x="878" y="54"/>
                      </a:lnTo>
                      <a:lnTo>
                        <a:pt x="886" y="48"/>
                      </a:lnTo>
                      <a:lnTo>
                        <a:pt x="890" y="56"/>
                      </a:lnTo>
                      <a:lnTo>
                        <a:pt x="1140" y="166"/>
                      </a:lnTo>
                      <a:lnTo>
                        <a:pt x="1144" y="195"/>
                      </a:lnTo>
                      <a:lnTo>
                        <a:pt x="1154" y="226"/>
                      </a:lnTo>
                      <a:lnTo>
                        <a:pt x="1161" y="259"/>
                      </a:lnTo>
                      <a:lnTo>
                        <a:pt x="1171" y="292"/>
                      </a:lnTo>
                      <a:lnTo>
                        <a:pt x="1173" y="323"/>
                      </a:lnTo>
                      <a:lnTo>
                        <a:pt x="1171" y="356"/>
                      </a:lnTo>
                      <a:lnTo>
                        <a:pt x="1159" y="386"/>
                      </a:lnTo>
                      <a:lnTo>
                        <a:pt x="1140" y="417"/>
                      </a:lnTo>
                      <a:lnTo>
                        <a:pt x="1090" y="455"/>
                      </a:lnTo>
                      <a:lnTo>
                        <a:pt x="1037" y="482"/>
                      </a:lnTo>
                      <a:lnTo>
                        <a:pt x="979" y="502"/>
                      </a:lnTo>
                      <a:lnTo>
                        <a:pt x="923" y="517"/>
                      </a:lnTo>
                      <a:lnTo>
                        <a:pt x="865" y="529"/>
                      </a:lnTo>
                      <a:lnTo>
                        <a:pt x="808" y="545"/>
                      </a:lnTo>
                      <a:lnTo>
                        <a:pt x="754" y="566"/>
                      </a:lnTo>
                      <a:lnTo>
                        <a:pt x="706" y="599"/>
                      </a:lnTo>
                      <a:lnTo>
                        <a:pt x="770" y="576"/>
                      </a:lnTo>
                      <a:lnTo>
                        <a:pt x="838" y="562"/>
                      </a:lnTo>
                      <a:lnTo>
                        <a:pt x="907" y="554"/>
                      </a:lnTo>
                      <a:lnTo>
                        <a:pt x="977" y="546"/>
                      </a:lnTo>
                      <a:lnTo>
                        <a:pt x="1043" y="537"/>
                      </a:lnTo>
                      <a:lnTo>
                        <a:pt x="1109" y="521"/>
                      </a:lnTo>
                      <a:lnTo>
                        <a:pt x="1171" y="498"/>
                      </a:lnTo>
                      <a:lnTo>
                        <a:pt x="1231" y="463"/>
                      </a:lnTo>
                      <a:lnTo>
                        <a:pt x="1299" y="337"/>
                      </a:lnTo>
                      <a:lnTo>
                        <a:pt x="1303" y="337"/>
                      </a:lnTo>
                      <a:lnTo>
                        <a:pt x="1315" y="337"/>
                      </a:lnTo>
                      <a:lnTo>
                        <a:pt x="1322" y="337"/>
                      </a:lnTo>
                      <a:lnTo>
                        <a:pt x="1330" y="343"/>
                      </a:lnTo>
                      <a:lnTo>
                        <a:pt x="1332" y="380"/>
                      </a:lnTo>
                      <a:lnTo>
                        <a:pt x="1330" y="415"/>
                      </a:lnTo>
                      <a:lnTo>
                        <a:pt x="1320" y="446"/>
                      </a:lnTo>
                      <a:lnTo>
                        <a:pt x="1309" y="477"/>
                      </a:lnTo>
                      <a:lnTo>
                        <a:pt x="1291" y="504"/>
                      </a:lnTo>
                      <a:lnTo>
                        <a:pt x="1272" y="529"/>
                      </a:lnTo>
                      <a:lnTo>
                        <a:pt x="1251" y="554"/>
                      </a:lnTo>
                      <a:lnTo>
                        <a:pt x="1231" y="579"/>
                      </a:lnTo>
                      <a:lnTo>
                        <a:pt x="1210" y="591"/>
                      </a:lnTo>
                      <a:lnTo>
                        <a:pt x="1189" y="605"/>
                      </a:lnTo>
                      <a:lnTo>
                        <a:pt x="1167" y="616"/>
                      </a:lnTo>
                      <a:lnTo>
                        <a:pt x="1148" y="628"/>
                      </a:lnTo>
                      <a:lnTo>
                        <a:pt x="1127" y="636"/>
                      </a:lnTo>
                      <a:lnTo>
                        <a:pt x="1107" y="643"/>
                      </a:lnTo>
                      <a:lnTo>
                        <a:pt x="1086" y="649"/>
                      </a:lnTo>
                      <a:lnTo>
                        <a:pt x="1068" y="653"/>
                      </a:lnTo>
                      <a:lnTo>
                        <a:pt x="1278" y="636"/>
                      </a:lnTo>
                      <a:lnTo>
                        <a:pt x="1280" y="642"/>
                      </a:lnTo>
                      <a:lnTo>
                        <a:pt x="1286" y="645"/>
                      </a:lnTo>
                      <a:lnTo>
                        <a:pt x="1286" y="647"/>
                      </a:lnTo>
                      <a:lnTo>
                        <a:pt x="1278" y="663"/>
                      </a:lnTo>
                      <a:lnTo>
                        <a:pt x="1340" y="663"/>
                      </a:lnTo>
                      <a:lnTo>
                        <a:pt x="1332" y="678"/>
                      </a:lnTo>
                      <a:lnTo>
                        <a:pt x="1317" y="694"/>
                      </a:lnTo>
                      <a:lnTo>
                        <a:pt x="1305" y="700"/>
                      </a:lnTo>
                      <a:lnTo>
                        <a:pt x="1295" y="707"/>
                      </a:lnTo>
                      <a:lnTo>
                        <a:pt x="1284" y="713"/>
                      </a:lnTo>
                      <a:lnTo>
                        <a:pt x="1278" y="725"/>
                      </a:lnTo>
                      <a:lnTo>
                        <a:pt x="1291" y="725"/>
                      </a:lnTo>
                      <a:lnTo>
                        <a:pt x="1305" y="727"/>
                      </a:lnTo>
                      <a:lnTo>
                        <a:pt x="1307" y="740"/>
                      </a:lnTo>
                      <a:lnTo>
                        <a:pt x="1305" y="750"/>
                      </a:lnTo>
                      <a:lnTo>
                        <a:pt x="1297" y="756"/>
                      </a:lnTo>
                      <a:lnTo>
                        <a:pt x="1289" y="764"/>
                      </a:lnTo>
                      <a:lnTo>
                        <a:pt x="1276" y="768"/>
                      </a:lnTo>
                      <a:lnTo>
                        <a:pt x="1266" y="775"/>
                      </a:lnTo>
                      <a:lnTo>
                        <a:pt x="1256" y="783"/>
                      </a:lnTo>
                      <a:lnTo>
                        <a:pt x="1253" y="797"/>
                      </a:lnTo>
                      <a:lnTo>
                        <a:pt x="1260" y="808"/>
                      </a:lnTo>
                      <a:lnTo>
                        <a:pt x="1276" y="818"/>
                      </a:lnTo>
                      <a:lnTo>
                        <a:pt x="1289" y="826"/>
                      </a:lnTo>
                      <a:lnTo>
                        <a:pt x="1305" y="841"/>
                      </a:lnTo>
                      <a:lnTo>
                        <a:pt x="1286" y="896"/>
                      </a:lnTo>
                      <a:lnTo>
                        <a:pt x="1260" y="950"/>
                      </a:lnTo>
                      <a:lnTo>
                        <a:pt x="1229" y="1004"/>
                      </a:lnTo>
                      <a:lnTo>
                        <a:pt x="1194" y="1058"/>
                      </a:lnTo>
                      <a:lnTo>
                        <a:pt x="1154" y="1111"/>
                      </a:lnTo>
                      <a:lnTo>
                        <a:pt x="1107" y="1163"/>
                      </a:lnTo>
                      <a:lnTo>
                        <a:pt x="1057" y="1216"/>
                      </a:lnTo>
                      <a:lnTo>
                        <a:pt x="1004" y="1268"/>
                      </a:lnTo>
                      <a:lnTo>
                        <a:pt x="983" y="1274"/>
                      </a:lnTo>
                      <a:lnTo>
                        <a:pt x="966" y="1285"/>
                      </a:lnTo>
                      <a:lnTo>
                        <a:pt x="950" y="1295"/>
                      </a:lnTo>
                      <a:lnTo>
                        <a:pt x="935" y="1305"/>
                      </a:lnTo>
                      <a:lnTo>
                        <a:pt x="917" y="1309"/>
                      </a:lnTo>
                      <a:lnTo>
                        <a:pt x="900" y="1313"/>
                      </a:lnTo>
                      <a:lnTo>
                        <a:pt x="880" y="1313"/>
                      </a:lnTo>
                      <a:lnTo>
                        <a:pt x="861" y="1307"/>
                      </a:lnTo>
                      <a:lnTo>
                        <a:pt x="855" y="1299"/>
                      </a:lnTo>
                      <a:lnTo>
                        <a:pt x="851" y="1291"/>
                      </a:lnTo>
                      <a:lnTo>
                        <a:pt x="845" y="1281"/>
                      </a:lnTo>
                      <a:lnTo>
                        <a:pt x="843" y="1272"/>
                      </a:lnTo>
                      <a:lnTo>
                        <a:pt x="839" y="1260"/>
                      </a:lnTo>
                      <a:lnTo>
                        <a:pt x="836" y="1249"/>
                      </a:lnTo>
                      <a:lnTo>
                        <a:pt x="830" y="1237"/>
                      </a:lnTo>
                      <a:lnTo>
                        <a:pt x="824" y="1231"/>
                      </a:lnTo>
                      <a:lnTo>
                        <a:pt x="824" y="1219"/>
                      </a:lnTo>
                      <a:lnTo>
                        <a:pt x="828" y="1210"/>
                      </a:lnTo>
                      <a:lnTo>
                        <a:pt x="834" y="1198"/>
                      </a:lnTo>
                      <a:lnTo>
                        <a:pt x="841" y="1194"/>
                      </a:lnTo>
                      <a:lnTo>
                        <a:pt x="843" y="1183"/>
                      </a:lnTo>
                      <a:lnTo>
                        <a:pt x="851" y="1173"/>
                      </a:lnTo>
                      <a:lnTo>
                        <a:pt x="861" y="1163"/>
                      </a:lnTo>
                      <a:lnTo>
                        <a:pt x="878" y="1153"/>
                      </a:lnTo>
                      <a:lnTo>
                        <a:pt x="1090" y="1132"/>
                      </a:lnTo>
                      <a:lnTo>
                        <a:pt x="1105" y="1103"/>
                      </a:lnTo>
                      <a:lnTo>
                        <a:pt x="1117" y="1076"/>
                      </a:lnTo>
                      <a:lnTo>
                        <a:pt x="1123" y="1045"/>
                      </a:lnTo>
                      <a:lnTo>
                        <a:pt x="1127" y="1016"/>
                      </a:lnTo>
                      <a:lnTo>
                        <a:pt x="1123" y="987"/>
                      </a:lnTo>
                      <a:lnTo>
                        <a:pt x="1117" y="958"/>
                      </a:lnTo>
                      <a:lnTo>
                        <a:pt x="1105" y="930"/>
                      </a:lnTo>
                      <a:lnTo>
                        <a:pt x="1090" y="909"/>
                      </a:lnTo>
                      <a:lnTo>
                        <a:pt x="1078" y="892"/>
                      </a:lnTo>
                      <a:lnTo>
                        <a:pt x="1068" y="874"/>
                      </a:lnTo>
                      <a:lnTo>
                        <a:pt x="1057" y="859"/>
                      </a:lnTo>
                      <a:lnTo>
                        <a:pt x="1047" y="847"/>
                      </a:lnTo>
                      <a:lnTo>
                        <a:pt x="1033" y="833"/>
                      </a:lnTo>
                      <a:lnTo>
                        <a:pt x="1022" y="824"/>
                      </a:lnTo>
                      <a:lnTo>
                        <a:pt x="1004" y="818"/>
                      </a:lnTo>
                      <a:lnTo>
                        <a:pt x="989" y="814"/>
                      </a:lnTo>
                      <a:lnTo>
                        <a:pt x="795" y="859"/>
                      </a:lnTo>
                      <a:lnTo>
                        <a:pt x="810" y="859"/>
                      </a:lnTo>
                      <a:lnTo>
                        <a:pt x="828" y="859"/>
                      </a:lnTo>
                      <a:lnTo>
                        <a:pt x="841" y="861"/>
                      </a:lnTo>
                      <a:lnTo>
                        <a:pt x="855" y="872"/>
                      </a:lnTo>
                      <a:lnTo>
                        <a:pt x="863" y="888"/>
                      </a:lnTo>
                      <a:lnTo>
                        <a:pt x="872" y="903"/>
                      </a:lnTo>
                      <a:lnTo>
                        <a:pt x="882" y="921"/>
                      </a:lnTo>
                      <a:lnTo>
                        <a:pt x="892" y="938"/>
                      </a:lnTo>
                      <a:lnTo>
                        <a:pt x="898" y="956"/>
                      </a:lnTo>
                      <a:lnTo>
                        <a:pt x="903" y="977"/>
                      </a:lnTo>
                      <a:lnTo>
                        <a:pt x="905" y="998"/>
                      </a:lnTo>
                      <a:lnTo>
                        <a:pt x="905" y="1022"/>
                      </a:lnTo>
                      <a:lnTo>
                        <a:pt x="762" y="1231"/>
                      </a:lnTo>
                      <a:lnTo>
                        <a:pt x="721" y="1247"/>
                      </a:lnTo>
                      <a:lnTo>
                        <a:pt x="675" y="1264"/>
                      </a:lnTo>
                      <a:lnTo>
                        <a:pt x="626" y="1280"/>
                      </a:lnTo>
                      <a:lnTo>
                        <a:pt x="578" y="1293"/>
                      </a:lnTo>
                      <a:lnTo>
                        <a:pt x="527" y="1299"/>
                      </a:lnTo>
                      <a:lnTo>
                        <a:pt x="479" y="1299"/>
                      </a:lnTo>
                      <a:lnTo>
                        <a:pt x="430" y="1283"/>
                      </a:lnTo>
                      <a:lnTo>
                        <a:pt x="388" y="1258"/>
                      </a:lnTo>
                      <a:lnTo>
                        <a:pt x="357" y="1241"/>
                      </a:lnTo>
                      <a:lnTo>
                        <a:pt x="329" y="1223"/>
                      </a:lnTo>
                      <a:lnTo>
                        <a:pt x="304" y="1204"/>
                      </a:lnTo>
                      <a:lnTo>
                        <a:pt x="281" y="1186"/>
                      </a:lnTo>
                      <a:lnTo>
                        <a:pt x="256" y="1169"/>
                      </a:lnTo>
                      <a:lnTo>
                        <a:pt x="232" y="1155"/>
                      </a:lnTo>
                      <a:lnTo>
                        <a:pt x="205" y="1146"/>
                      </a:lnTo>
                      <a:lnTo>
                        <a:pt x="178" y="1144"/>
                      </a:lnTo>
                      <a:lnTo>
                        <a:pt x="139" y="1115"/>
                      </a:lnTo>
                      <a:lnTo>
                        <a:pt x="108" y="1080"/>
                      </a:lnTo>
                      <a:lnTo>
                        <a:pt x="81" y="1035"/>
                      </a:lnTo>
                      <a:lnTo>
                        <a:pt x="62" y="989"/>
                      </a:lnTo>
                      <a:lnTo>
                        <a:pt x="44" y="934"/>
                      </a:lnTo>
                      <a:lnTo>
                        <a:pt x="35" y="880"/>
                      </a:lnTo>
                      <a:lnTo>
                        <a:pt x="27" y="826"/>
                      </a:lnTo>
                      <a:lnTo>
                        <a:pt x="27" y="773"/>
                      </a:lnTo>
                      <a:lnTo>
                        <a:pt x="8" y="835"/>
                      </a:lnTo>
                      <a:lnTo>
                        <a:pt x="0" y="901"/>
                      </a:lnTo>
                      <a:lnTo>
                        <a:pt x="2" y="967"/>
                      </a:lnTo>
                      <a:lnTo>
                        <a:pt x="13" y="1035"/>
                      </a:lnTo>
                      <a:lnTo>
                        <a:pt x="31" y="1097"/>
                      </a:lnTo>
                      <a:lnTo>
                        <a:pt x="54" y="1159"/>
                      </a:lnTo>
                      <a:lnTo>
                        <a:pt x="83" y="1216"/>
                      </a:lnTo>
                      <a:lnTo>
                        <a:pt x="118" y="1268"/>
                      </a:lnTo>
                      <a:lnTo>
                        <a:pt x="192" y="1361"/>
                      </a:lnTo>
                      <a:lnTo>
                        <a:pt x="277" y="1439"/>
                      </a:lnTo>
                      <a:lnTo>
                        <a:pt x="370" y="1503"/>
                      </a:lnTo>
                      <a:lnTo>
                        <a:pt x="473" y="1553"/>
                      </a:lnTo>
                      <a:lnTo>
                        <a:pt x="578" y="1586"/>
                      </a:lnTo>
                      <a:lnTo>
                        <a:pt x="688" y="1605"/>
                      </a:lnTo>
                      <a:lnTo>
                        <a:pt x="801" y="1611"/>
                      </a:lnTo>
                      <a:lnTo>
                        <a:pt x="915" y="1605"/>
                      </a:lnTo>
                      <a:lnTo>
                        <a:pt x="1031" y="1574"/>
                      </a:lnTo>
                      <a:lnTo>
                        <a:pt x="1136" y="1530"/>
                      </a:lnTo>
                      <a:lnTo>
                        <a:pt x="1227" y="1470"/>
                      </a:lnTo>
                      <a:lnTo>
                        <a:pt x="1309" y="1402"/>
                      </a:lnTo>
                      <a:lnTo>
                        <a:pt x="1377" y="1322"/>
                      </a:lnTo>
                      <a:lnTo>
                        <a:pt x="1437" y="1239"/>
                      </a:lnTo>
                      <a:lnTo>
                        <a:pt x="1485" y="1148"/>
                      </a:lnTo>
                      <a:lnTo>
                        <a:pt x="1530" y="1058"/>
                      </a:lnTo>
                      <a:lnTo>
                        <a:pt x="1545" y="1022"/>
                      </a:lnTo>
                      <a:lnTo>
                        <a:pt x="1555" y="989"/>
                      </a:lnTo>
                      <a:lnTo>
                        <a:pt x="1559" y="958"/>
                      </a:lnTo>
                      <a:lnTo>
                        <a:pt x="1563" y="929"/>
                      </a:lnTo>
                      <a:lnTo>
                        <a:pt x="1563" y="897"/>
                      </a:lnTo>
                      <a:lnTo>
                        <a:pt x="1565" y="866"/>
                      </a:lnTo>
                      <a:lnTo>
                        <a:pt x="1567" y="835"/>
                      </a:lnTo>
                      <a:lnTo>
                        <a:pt x="1576" y="804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4" name="Freeform 19"/>
                <p:cNvSpPr/>
                <p:nvPr/>
              </p:nvSpPr>
              <p:spPr>
                <a:xfrm>
                  <a:off x="1932" y="3329"/>
                  <a:ext cx="50" cy="10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0" y="3"/>
                    </a:cxn>
                    <a:cxn ang="0">
                      <a:pos x="15" y="0"/>
                    </a:cxn>
                  </a:cxnLst>
                  <a:pathLst>
                    <a:path w="170" h="33">
                      <a:moveTo>
                        <a:pt x="170" y="0"/>
                      </a:moveTo>
                      <a:lnTo>
                        <a:pt x="0" y="33"/>
                      </a:lnTo>
                      <a:lnTo>
                        <a:pt x="17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5" name="Freeform 20"/>
                <p:cNvSpPr/>
                <p:nvPr/>
              </p:nvSpPr>
              <p:spPr>
                <a:xfrm>
                  <a:off x="1821" y="3179"/>
                  <a:ext cx="46" cy="31"/>
                </a:xfrm>
                <a:custGeom>
                  <a:avLst/>
                  <a:gdLst/>
                  <a:ahLst/>
                  <a:cxnLst>
                    <a:cxn ang="0">
                      <a:pos x="13" y="7"/>
                    </a:cxn>
                    <a:cxn ang="0">
                      <a:pos x="12" y="6"/>
                    </a:cxn>
                    <a:cxn ang="0">
                      <a:pos x="12" y="6"/>
                    </a:cxn>
                    <a:cxn ang="0">
                      <a:pos x="12" y="5"/>
                    </a:cxn>
                    <a:cxn ang="0">
                      <a:pos x="12" y="4"/>
                    </a:cxn>
                    <a:cxn ang="0">
                      <a:pos x="11" y="3"/>
                    </a:cxn>
                    <a:cxn ang="0">
                      <a:pos x="9" y="2"/>
                    </a:cxn>
                    <a:cxn ang="0">
                      <a:pos x="8" y="1"/>
                    </a:cxn>
                    <a:cxn ang="0">
                      <a:pos x="7" y="1"/>
                    </a:cxn>
                    <a:cxn ang="0">
                      <a:pos x="5" y="0"/>
                    </a:cxn>
                    <a:cxn ang="0">
                      <a:pos x="3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3" y="1"/>
                    </a:cxn>
                    <a:cxn ang="0">
                      <a:pos x="4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3" y="5"/>
                    </a:cxn>
                    <a:cxn ang="0">
                      <a:pos x="2" y="6"/>
                    </a:cxn>
                    <a:cxn ang="0">
                      <a:pos x="3" y="7"/>
                    </a:cxn>
                    <a:cxn ang="0">
                      <a:pos x="4" y="8"/>
                    </a:cxn>
                    <a:cxn ang="0">
                      <a:pos x="5" y="8"/>
                    </a:cxn>
                    <a:cxn ang="0">
                      <a:pos x="7" y="9"/>
                    </a:cxn>
                    <a:cxn ang="0">
                      <a:pos x="8" y="9"/>
                    </a:cxn>
                    <a:cxn ang="0">
                      <a:pos x="10" y="9"/>
                    </a:cxn>
                    <a:cxn ang="0">
                      <a:pos x="12" y="9"/>
                    </a:cxn>
                    <a:cxn ang="0">
                      <a:pos x="13" y="8"/>
                    </a:cxn>
                    <a:cxn ang="0">
                      <a:pos x="13" y="7"/>
                    </a:cxn>
                  </a:cxnLst>
                  <a:pathLst>
                    <a:path w="157" h="107">
                      <a:moveTo>
                        <a:pt x="148" y="80"/>
                      </a:moveTo>
                      <a:lnTo>
                        <a:pt x="144" y="72"/>
                      </a:lnTo>
                      <a:lnTo>
                        <a:pt x="142" y="64"/>
                      </a:lnTo>
                      <a:lnTo>
                        <a:pt x="138" y="54"/>
                      </a:lnTo>
                      <a:lnTo>
                        <a:pt x="136" y="45"/>
                      </a:lnTo>
                      <a:lnTo>
                        <a:pt x="123" y="31"/>
                      </a:lnTo>
                      <a:lnTo>
                        <a:pt x="109" y="19"/>
                      </a:lnTo>
                      <a:lnTo>
                        <a:pt x="93" y="12"/>
                      </a:lnTo>
                      <a:lnTo>
                        <a:pt x="78" y="8"/>
                      </a:lnTo>
                      <a:lnTo>
                        <a:pt x="57" y="2"/>
                      </a:lnTo>
                      <a:lnTo>
                        <a:pt x="39" y="0"/>
                      </a:lnTo>
                      <a:lnTo>
                        <a:pt x="18" y="0"/>
                      </a:lnTo>
                      <a:lnTo>
                        <a:pt x="0" y="0"/>
                      </a:lnTo>
                      <a:lnTo>
                        <a:pt x="8" y="8"/>
                      </a:lnTo>
                      <a:lnTo>
                        <a:pt x="24" y="14"/>
                      </a:lnTo>
                      <a:lnTo>
                        <a:pt x="35" y="17"/>
                      </a:lnTo>
                      <a:lnTo>
                        <a:pt x="47" y="33"/>
                      </a:lnTo>
                      <a:lnTo>
                        <a:pt x="47" y="41"/>
                      </a:lnTo>
                      <a:lnTo>
                        <a:pt x="43" y="50"/>
                      </a:lnTo>
                      <a:lnTo>
                        <a:pt x="33" y="60"/>
                      </a:lnTo>
                      <a:lnTo>
                        <a:pt x="28" y="70"/>
                      </a:lnTo>
                      <a:lnTo>
                        <a:pt x="35" y="80"/>
                      </a:lnTo>
                      <a:lnTo>
                        <a:pt x="49" y="91"/>
                      </a:lnTo>
                      <a:lnTo>
                        <a:pt x="62" y="99"/>
                      </a:lnTo>
                      <a:lnTo>
                        <a:pt x="82" y="107"/>
                      </a:lnTo>
                      <a:lnTo>
                        <a:pt x="99" y="107"/>
                      </a:lnTo>
                      <a:lnTo>
                        <a:pt x="119" y="107"/>
                      </a:lnTo>
                      <a:lnTo>
                        <a:pt x="138" y="103"/>
                      </a:lnTo>
                      <a:lnTo>
                        <a:pt x="157" y="97"/>
                      </a:lnTo>
                      <a:lnTo>
                        <a:pt x="148" y="8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6" name="Freeform 21"/>
                <p:cNvSpPr/>
                <p:nvPr/>
              </p:nvSpPr>
              <p:spPr>
                <a:xfrm>
                  <a:off x="1756" y="2935"/>
                  <a:ext cx="205" cy="235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27" y="3"/>
                    </a:cxn>
                    <a:cxn ang="0">
                      <a:pos x="24" y="9"/>
                    </a:cxn>
                    <a:cxn ang="0">
                      <a:pos x="21" y="15"/>
                    </a:cxn>
                    <a:cxn ang="0">
                      <a:pos x="17" y="21"/>
                    </a:cxn>
                    <a:cxn ang="0">
                      <a:pos x="13" y="26"/>
                    </a:cxn>
                    <a:cxn ang="0">
                      <a:pos x="10" y="30"/>
                    </a:cxn>
                    <a:cxn ang="0">
                      <a:pos x="10" y="36"/>
                    </a:cxn>
                    <a:cxn ang="0">
                      <a:pos x="15" y="43"/>
                    </a:cxn>
                    <a:cxn ang="0">
                      <a:pos x="24" y="48"/>
                    </a:cxn>
                    <a:cxn ang="0">
                      <a:pos x="36" y="51"/>
                    </a:cxn>
                    <a:cxn ang="0">
                      <a:pos x="45" y="52"/>
                    </a:cxn>
                    <a:cxn ang="0">
                      <a:pos x="47" y="51"/>
                    </a:cxn>
                    <a:cxn ang="0">
                      <a:pos x="51" y="47"/>
                    </a:cxn>
                    <a:cxn ang="0">
                      <a:pos x="56" y="42"/>
                    </a:cxn>
                    <a:cxn ang="0">
                      <a:pos x="60" y="37"/>
                    </a:cxn>
                    <a:cxn ang="0">
                      <a:pos x="61" y="37"/>
                    </a:cxn>
                    <a:cxn ang="0">
                      <a:pos x="60" y="44"/>
                    </a:cxn>
                    <a:cxn ang="0">
                      <a:pos x="57" y="53"/>
                    </a:cxn>
                    <a:cxn ang="0">
                      <a:pos x="53" y="61"/>
                    </a:cxn>
                    <a:cxn ang="0">
                      <a:pos x="45" y="65"/>
                    </a:cxn>
                    <a:cxn ang="0">
                      <a:pos x="35" y="69"/>
                    </a:cxn>
                    <a:cxn ang="0">
                      <a:pos x="24" y="70"/>
                    </a:cxn>
                    <a:cxn ang="0">
                      <a:pos x="14" y="68"/>
                    </a:cxn>
                    <a:cxn ang="0">
                      <a:pos x="10" y="61"/>
                    </a:cxn>
                    <a:cxn ang="0">
                      <a:pos x="5" y="53"/>
                    </a:cxn>
                    <a:cxn ang="0">
                      <a:pos x="1" y="44"/>
                    </a:cxn>
                    <a:cxn ang="0">
                      <a:pos x="0" y="37"/>
                    </a:cxn>
                    <a:cxn ang="0">
                      <a:pos x="5" y="30"/>
                    </a:cxn>
                    <a:cxn ang="0">
                      <a:pos x="14" y="19"/>
                    </a:cxn>
                    <a:cxn ang="0">
                      <a:pos x="24" y="8"/>
                    </a:cxn>
                    <a:cxn ang="0">
                      <a:pos x="29" y="1"/>
                    </a:cxn>
                  </a:cxnLst>
                  <a:pathLst>
                    <a:path w="689" h="787">
                      <a:moveTo>
                        <a:pt x="324" y="0"/>
                      </a:moveTo>
                      <a:lnTo>
                        <a:pt x="320" y="3"/>
                      </a:lnTo>
                      <a:lnTo>
                        <a:pt x="314" y="17"/>
                      </a:lnTo>
                      <a:lnTo>
                        <a:pt x="305" y="38"/>
                      </a:lnTo>
                      <a:lnTo>
                        <a:pt x="293" y="67"/>
                      </a:lnTo>
                      <a:lnTo>
                        <a:pt x="276" y="97"/>
                      </a:lnTo>
                      <a:lnTo>
                        <a:pt x="258" y="133"/>
                      </a:lnTo>
                      <a:lnTo>
                        <a:pt x="237" y="168"/>
                      </a:lnTo>
                      <a:lnTo>
                        <a:pt x="215" y="205"/>
                      </a:lnTo>
                      <a:lnTo>
                        <a:pt x="190" y="238"/>
                      </a:lnTo>
                      <a:lnTo>
                        <a:pt x="167" y="267"/>
                      </a:lnTo>
                      <a:lnTo>
                        <a:pt x="146" y="292"/>
                      </a:lnTo>
                      <a:lnTo>
                        <a:pt x="130" y="320"/>
                      </a:lnTo>
                      <a:lnTo>
                        <a:pt x="118" y="343"/>
                      </a:lnTo>
                      <a:lnTo>
                        <a:pt x="115" y="370"/>
                      </a:lnTo>
                      <a:lnTo>
                        <a:pt x="118" y="401"/>
                      </a:lnTo>
                      <a:lnTo>
                        <a:pt x="136" y="440"/>
                      </a:lnTo>
                      <a:lnTo>
                        <a:pt x="165" y="479"/>
                      </a:lnTo>
                      <a:lnTo>
                        <a:pt x="215" y="512"/>
                      </a:lnTo>
                      <a:lnTo>
                        <a:pt x="277" y="537"/>
                      </a:lnTo>
                      <a:lnTo>
                        <a:pt x="347" y="558"/>
                      </a:lnTo>
                      <a:lnTo>
                        <a:pt x="411" y="570"/>
                      </a:lnTo>
                      <a:lnTo>
                        <a:pt x="469" y="579"/>
                      </a:lnTo>
                      <a:lnTo>
                        <a:pt x="508" y="583"/>
                      </a:lnTo>
                      <a:lnTo>
                        <a:pt x="526" y="585"/>
                      </a:lnTo>
                      <a:lnTo>
                        <a:pt x="532" y="577"/>
                      </a:lnTo>
                      <a:lnTo>
                        <a:pt x="551" y="558"/>
                      </a:lnTo>
                      <a:lnTo>
                        <a:pt x="576" y="529"/>
                      </a:lnTo>
                      <a:lnTo>
                        <a:pt x="607" y="498"/>
                      </a:lnTo>
                      <a:lnTo>
                        <a:pt x="636" y="465"/>
                      </a:lnTo>
                      <a:lnTo>
                        <a:pt x="661" y="436"/>
                      </a:lnTo>
                      <a:lnTo>
                        <a:pt x="681" y="415"/>
                      </a:lnTo>
                      <a:lnTo>
                        <a:pt x="689" y="407"/>
                      </a:lnTo>
                      <a:lnTo>
                        <a:pt x="687" y="418"/>
                      </a:lnTo>
                      <a:lnTo>
                        <a:pt x="683" y="450"/>
                      </a:lnTo>
                      <a:lnTo>
                        <a:pt x="675" y="494"/>
                      </a:lnTo>
                      <a:lnTo>
                        <a:pt x="665" y="546"/>
                      </a:lnTo>
                      <a:lnTo>
                        <a:pt x="648" y="599"/>
                      </a:lnTo>
                      <a:lnTo>
                        <a:pt x="625" y="649"/>
                      </a:lnTo>
                      <a:lnTo>
                        <a:pt x="594" y="688"/>
                      </a:lnTo>
                      <a:lnTo>
                        <a:pt x="559" y="715"/>
                      </a:lnTo>
                      <a:lnTo>
                        <a:pt x="510" y="733"/>
                      </a:lnTo>
                      <a:lnTo>
                        <a:pt x="454" y="754"/>
                      </a:lnTo>
                      <a:lnTo>
                        <a:pt x="390" y="769"/>
                      </a:lnTo>
                      <a:lnTo>
                        <a:pt x="326" y="783"/>
                      </a:lnTo>
                      <a:lnTo>
                        <a:pt x="264" y="787"/>
                      </a:lnTo>
                      <a:lnTo>
                        <a:pt x="210" y="781"/>
                      </a:lnTo>
                      <a:lnTo>
                        <a:pt x="163" y="762"/>
                      </a:lnTo>
                      <a:lnTo>
                        <a:pt x="136" y="729"/>
                      </a:lnTo>
                      <a:lnTo>
                        <a:pt x="107" y="684"/>
                      </a:lnTo>
                      <a:lnTo>
                        <a:pt x="80" y="638"/>
                      </a:lnTo>
                      <a:lnTo>
                        <a:pt x="53" y="589"/>
                      </a:lnTo>
                      <a:lnTo>
                        <a:pt x="29" y="543"/>
                      </a:lnTo>
                      <a:lnTo>
                        <a:pt x="10" y="494"/>
                      </a:lnTo>
                      <a:lnTo>
                        <a:pt x="0" y="451"/>
                      </a:lnTo>
                      <a:lnTo>
                        <a:pt x="2" y="411"/>
                      </a:lnTo>
                      <a:lnTo>
                        <a:pt x="21" y="380"/>
                      </a:lnTo>
                      <a:lnTo>
                        <a:pt x="54" y="339"/>
                      </a:lnTo>
                      <a:lnTo>
                        <a:pt x="103" y="285"/>
                      </a:lnTo>
                      <a:lnTo>
                        <a:pt x="157" y="219"/>
                      </a:lnTo>
                      <a:lnTo>
                        <a:pt x="215" y="155"/>
                      </a:lnTo>
                      <a:lnTo>
                        <a:pt x="266" y="91"/>
                      </a:lnTo>
                      <a:lnTo>
                        <a:pt x="305" y="40"/>
                      </a:lnTo>
                      <a:lnTo>
                        <a:pt x="326" y="7"/>
                      </a:lnTo>
                      <a:lnTo>
                        <a:pt x="324" y="0"/>
                      </a:lnTo>
                      <a:close/>
                    </a:path>
                  </a:pathLst>
                </a:custGeom>
                <a:solidFill>
                  <a:srgbClr val="A11C17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8220" name="Group 22"/>
              <p:cNvGrpSpPr/>
              <p:nvPr/>
            </p:nvGrpSpPr>
            <p:grpSpPr>
              <a:xfrm>
                <a:off x="4356" y="2649"/>
                <a:ext cx="161" cy="166"/>
                <a:chOff x="1701" y="2840"/>
                <a:chExt cx="482" cy="499"/>
              </a:xfrm>
            </p:grpSpPr>
            <p:sp>
              <p:nvSpPr>
                <p:cNvPr id="8325" name="Freeform 23"/>
                <p:cNvSpPr/>
                <p:nvPr/>
              </p:nvSpPr>
              <p:spPr>
                <a:xfrm>
                  <a:off x="1701" y="2844"/>
                  <a:ext cx="465" cy="465"/>
                </a:xfrm>
                <a:custGeom>
                  <a:avLst/>
                  <a:gdLst/>
                  <a:ahLst/>
                  <a:cxnLst>
                    <a:cxn ang="0">
                      <a:pos x="69" y="0"/>
                    </a:cxn>
                    <a:cxn ang="0">
                      <a:pos x="83" y="1"/>
                    </a:cxn>
                    <a:cxn ang="0">
                      <a:pos x="96" y="5"/>
                    </a:cxn>
                    <a:cxn ang="0">
                      <a:pos x="108" y="12"/>
                    </a:cxn>
                    <a:cxn ang="0">
                      <a:pos x="118" y="20"/>
                    </a:cxn>
                    <a:cxn ang="0">
                      <a:pos x="127" y="30"/>
                    </a:cxn>
                    <a:cxn ang="0">
                      <a:pos x="133" y="42"/>
                    </a:cxn>
                    <a:cxn ang="0">
                      <a:pos x="137" y="55"/>
                    </a:cxn>
                    <a:cxn ang="0">
                      <a:pos x="139" y="69"/>
                    </a:cxn>
                    <a:cxn ang="0">
                      <a:pos x="137" y="83"/>
                    </a:cxn>
                    <a:cxn ang="0">
                      <a:pos x="133" y="96"/>
                    </a:cxn>
                    <a:cxn ang="0">
                      <a:pos x="127" y="108"/>
                    </a:cxn>
                    <a:cxn ang="0">
                      <a:pos x="118" y="118"/>
                    </a:cxn>
                    <a:cxn ang="0">
                      <a:pos x="108" y="127"/>
                    </a:cxn>
                    <a:cxn ang="0">
                      <a:pos x="96" y="133"/>
                    </a:cxn>
                    <a:cxn ang="0">
                      <a:pos x="83" y="137"/>
                    </a:cxn>
                    <a:cxn ang="0">
                      <a:pos x="69" y="139"/>
                    </a:cxn>
                    <a:cxn ang="0">
                      <a:pos x="55" y="137"/>
                    </a:cxn>
                    <a:cxn ang="0">
                      <a:pos x="42" y="133"/>
                    </a:cxn>
                    <a:cxn ang="0">
                      <a:pos x="30" y="127"/>
                    </a:cxn>
                    <a:cxn ang="0">
                      <a:pos x="20" y="118"/>
                    </a:cxn>
                    <a:cxn ang="0">
                      <a:pos x="12" y="108"/>
                    </a:cxn>
                    <a:cxn ang="0">
                      <a:pos x="5" y="96"/>
                    </a:cxn>
                    <a:cxn ang="0">
                      <a:pos x="1" y="83"/>
                    </a:cxn>
                    <a:cxn ang="0">
                      <a:pos x="0" y="69"/>
                    </a:cxn>
                    <a:cxn ang="0">
                      <a:pos x="1" y="55"/>
                    </a:cxn>
                    <a:cxn ang="0">
                      <a:pos x="5" y="42"/>
                    </a:cxn>
                    <a:cxn ang="0">
                      <a:pos x="12" y="30"/>
                    </a:cxn>
                    <a:cxn ang="0">
                      <a:pos x="20" y="20"/>
                    </a:cxn>
                    <a:cxn ang="0">
                      <a:pos x="30" y="12"/>
                    </a:cxn>
                    <a:cxn ang="0">
                      <a:pos x="42" y="5"/>
                    </a:cxn>
                    <a:cxn ang="0">
                      <a:pos x="55" y="1"/>
                    </a:cxn>
                    <a:cxn ang="0">
                      <a:pos x="69" y="0"/>
                    </a:cxn>
                  </a:cxnLst>
                  <a:pathLst>
                    <a:path w="1559" h="1559">
                      <a:moveTo>
                        <a:pt x="780" y="0"/>
                      </a:moveTo>
                      <a:lnTo>
                        <a:pt x="935" y="16"/>
                      </a:lnTo>
                      <a:lnTo>
                        <a:pt x="1082" y="60"/>
                      </a:lnTo>
                      <a:lnTo>
                        <a:pt x="1214" y="132"/>
                      </a:lnTo>
                      <a:lnTo>
                        <a:pt x="1330" y="227"/>
                      </a:lnTo>
                      <a:lnTo>
                        <a:pt x="1425" y="341"/>
                      </a:lnTo>
                      <a:lnTo>
                        <a:pt x="1497" y="473"/>
                      </a:lnTo>
                      <a:lnTo>
                        <a:pt x="1542" y="619"/>
                      </a:lnTo>
                      <a:lnTo>
                        <a:pt x="1559" y="778"/>
                      </a:lnTo>
                      <a:lnTo>
                        <a:pt x="1542" y="935"/>
                      </a:lnTo>
                      <a:lnTo>
                        <a:pt x="1497" y="1082"/>
                      </a:lnTo>
                      <a:lnTo>
                        <a:pt x="1425" y="1214"/>
                      </a:lnTo>
                      <a:lnTo>
                        <a:pt x="1330" y="1331"/>
                      </a:lnTo>
                      <a:lnTo>
                        <a:pt x="1214" y="1426"/>
                      </a:lnTo>
                      <a:lnTo>
                        <a:pt x="1082" y="1497"/>
                      </a:lnTo>
                      <a:lnTo>
                        <a:pt x="935" y="1542"/>
                      </a:lnTo>
                      <a:lnTo>
                        <a:pt x="780" y="1559"/>
                      </a:lnTo>
                      <a:lnTo>
                        <a:pt x="621" y="1542"/>
                      </a:lnTo>
                      <a:lnTo>
                        <a:pt x="473" y="1497"/>
                      </a:lnTo>
                      <a:lnTo>
                        <a:pt x="341" y="1426"/>
                      </a:lnTo>
                      <a:lnTo>
                        <a:pt x="227" y="1331"/>
                      </a:lnTo>
                      <a:lnTo>
                        <a:pt x="130" y="1214"/>
                      </a:lnTo>
                      <a:lnTo>
                        <a:pt x="60" y="1082"/>
                      </a:lnTo>
                      <a:lnTo>
                        <a:pt x="15" y="935"/>
                      </a:lnTo>
                      <a:lnTo>
                        <a:pt x="0" y="778"/>
                      </a:lnTo>
                      <a:lnTo>
                        <a:pt x="15" y="619"/>
                      </a:lnTo>
                      <a:lnTo>
                        <a:pt x="60" y="473"/>
                      </a:lnTo>
                      <a:lnTo>
                        <a:pt x="130" y="341"/>
                      </a:lnTo>
                      <a:lnTo>
                        <a:pt x="227" y="227"/>
                      </a:lnTo>
                      <a:lnTo>
                        <a:pt x="341" y="132"/>
                      </a:lnTo>
                      <a:lnTo>
                        <a:pt x="473" y="60"/>
                      </a:lnTo>
                      <a:lnTo>
                        <a:pt x="621" y="16"/>
                      </a:lnTo>
                      <a:lnTo>
                        <a:pt x="780" y="0"/>
                      </a:lnTo>
                      <a:close/>
                    </a:path>
                  </a:pathLst>
                </a:custGeom>
                <a:solidFill>
                  <a:srgbClr val="E8D9F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26" name="Freeform 24"/>
                <p:cNvSpPr/>
                <p:nvPr/>
              </p:nvSpPr>
              <p:spPr>
                <a:xfrm>
                  <a:off x="1769" y="2851"/>
                  <a:ext cx="392" cy="373"/>
                </a:xfrm>
                <a:custGeom>
                  <a:avLst/>
                  <a:gdLst/>
                  <a:ahLst/>
                  <a:cxnLst>
                    <a:cxn ang="0">
                      <a:pos x="23" y="71"/>
                    </a:cxn>
                    <a:cxn ang="0">
                      <a:pos x="22" y="67"/>
                    </a:cxn>
                    <a:cxn ang="0">
                      <a:pos x="21" y="60"/>
                    </a:cxn>
                    <a:cxn ang="0">
                      <a:pos x="21" y="53"/>
                    </a:cxn>
                    <a:cxn ang="0">
                      <a:pos x="24" y="48"/>
                    </a:cxn>
                    <a:cxn ang="0">
                      <a:pos x="29" y="44"/>
                    </a:cxn>
                    <a:cxn ang="0">
                      <a:pos x="36" y="41"/>
                    </a:cxn>
                    <a:cxn ang="0">
                      <a:pos x="42" y="37"/>
                    </a:cxn>
                    <a:cxn ang="0">
                      <a:pos x="45" y="30"/>
                    </a:cxn>
                    <a:cxn ang="0">
                      <a:pos x="41" y="22"/>
                    </a:cxn>
                    <a:cxn ang="0">
                      <a:pos x="35" y="14"/>
                    </a:cxn>
                    <a:cxn ang="0">
                      <a:pos x="30" y="9"/>
                    </a:cxn>
                    <a:cxn ang="0">
                      <a:pos x="0" y="40"/>
                    </a:cxn>
                    <a:cxn ang="0">
                      <a:pos x="2" y="34"/>
                    </a:cxn>
                    <a:cxn ang="0">
                      <a:pos x="7" y="21"/>
                    </a:cxn>
                    <a:cxn ang="0">
                      <a:pos x="13" y="8"/>
                    </a:cxn>
                    <a:cxn ang="0">
                      <a:pos x="20" y="3"/>
                    </a:cxn>
                    <a:cxn ang="0">
                      <a:pos x="26" y="2"/>
                    </a:cxn>
                    <a:cxn ang="0">
                      <a:pos x="34" y="1"/>
                    </a:cxn>
                    <a:cxn ang="0">
                      <a:pos x="44" y="0"/>
                    </a:cxn>
                    <a:cxn ang="0">
                      <a:pos x="58" y="3"/>
                    </a:cxn>
                    <a:cxn ang="0">
                      <a:pos x="72" y="6"/>
                    </a:cxn>
                    <a:cxn ang="0">
                      <a:pos x="87" y="9"/>
                    </a:cxn>
                    <a:cxn ang="0">
                      <a:pos x="100" y="17"/>
                    </a:cxn>
                    <a:cxn ang="0">
                      <a:pos x="109" y="31"/>
                    </a:cxn>
                    <a:cxn ang="0">
                      <a:pos x="113" y="47"/>
                    </a:cxn>
                    <a:cxn ang="0">
                      <a:pos x="117" y="58"/>
                    </a:cxn>
                    <a:cxn ang="0">
                      <a:pos x="116" y="67"/>
                    </a:cxn>
                    <a:cxn ang="0">
                      <a:pos x="111" y="75"/>
                    </a:cxn>
                    <a:cxn ang="0">
                      <a:pos x="103" y="87"/>
                    </a:cxn>
                    <a:cxn ang="0">
                      <a:pos x="95" y="99"/>
                    </a:cxn>
                    <a:cxn ang="0">
                      <a:pos x="89" y="107"/>
                    </a:cxn>
                    <a:cxn ang="0">
                      <a:pos x="86" y="111"/>
                    </a:cxn>
                    <a:cxn ang="0">
                      <a:pos x="88" y="105"/>
                    </a:cxn>
                    <a:cxn ang="0">
                      <a:pos x="93" y="92"/>
                    </a:cxn>
                    <a:cxn ang="0">
                      <a:pos x="97" y="76"/>
                    </a:cxn>
                    <a:cxn ang="0">
                      <a:pos x="97" y="65"/>
                    </a:cxn>
                    <a:cxn ang="0">
                      <a:pos x="95" y="57"/>
                    </a:cxn>
                    <a:cxn ang="0">
                      <a:pos x="95" y="51"/>
                    </a:cxn>
                    <a:cxn ang="0">
                      <a:pos x="92" y="47"/>
                    </a:cxn>
                    <a:cxn ang="0">
                      <a:pos x="83" y="47"/>
                    </a:cxn>
                    <a:cxn ang="0">
                      <a:pos x="69" y="48"/>
                    </a:cxn>
                    <a:cxn ang="0">
                      <a:pos x="57" y="49"/>
                    </a:cxn>
                    <a:cxn ang="0">
                      <a:pos x="46" y="51"/>
                    </a:cxn>
                    <a:cxn ang="0">
                      <a:pos x="41" y="55"/>
                    </a:cxn>
                    <a:cxn ang="0">
                      <a:pos x="36" y="61"/>
                    </a:cxn>
                    <a:cxn ang="0">
                      <a:pos x="30" y="66"/>
                    </a:cxn>
                    <a:cxn ang="0">
                      <a:pos x="25" y="70"/>
                    </a:cxn>
                    <a:cxn ang="0">
                      <a:pos x="23" y="72"/>
                    </a:cxn>
                  </a:cxnLst>
                  <a:pathLst>
                    <a:path w="1315" h="1255">
                      <a:moveTo>
                        <a:pt x="262" y="817"/>
                      </a:moveTo>
                      <a:lnTo>
                        <a:pt x="258" y="809"/>
                      </a:lnTo>
                      <a:lnTo>
                        <a:pt x="254" y="790"/>
                      </a:lnTo>
                      <a:lnTo>
                        <a:pt x="248" y="759"/>
                      </a:lnTo>
                      <a:lnTo>
                        <a:pt x="242" y="724"/>
                      </a:lnTo>
                      <a:lnTo>
                        <a:pt x="236" y="683"/>
                      </a:lnTo>
                      <a:lnTo>
                        <a:pt x="236" y="644"/>
                      </a:lnTo>
                      <a:lnTo>
                        <a:pt x="240" y="606"/>
                      </a:lnTo>
                      <a:lnTo>
                        <a:pt x="252" y="573"/>
                      </a:lnTo>
                      <a:lnTo>
                        <a:pt x="267" y="544"/>
                      </a:lnTo>
                      <a:lnTo>
                        <a:pt x="295" y="522"/>
                      </a:lnTo>
                      <a:lnTo>
                        <a:pt x="329" y="501"/>
                      </a:lnTo>
                      <a:lnTo>
                        <a:pt x="370" y="483"/>
                      </a:lnTo>
                      <a:lnTo>
                        <a:pt x="407" y="462"/>
                      </a:lnTo>
                      <a:lnTo>
                        <a:pt x="446" y="441"/>
                      </a:lnTo>
                      <a:lnTo>
                        <a:pt x="477" y="414"/>
                      </a:lnTo>
                      <a:lnTo>
                        <a:pt x="502" y="383"/>
                      </a:lnTo>
                      <a:lnTo>
                        <a:pt x="506" y="340"/>
                      </a:lnTo>
                      <a:lnTo>
                        <a:pt x="492" y="295"/>
                      </a:lnTo>
                      <a:lnTo>
                        <a:pt x="465" y="245"/>
                      </a:lnTo>
                      <a:lnTo>
                        <a:pt x="430" y="200"/>
                      </a:lnTo>
                      <a:lnTo>
                        <a:pt x="392" y="156"/>
                      </a:lnTo>
                      <a:lnTo>
                        <a:pt x="359" y="123"/>
                      </a:lnTo>
                      <a:lnTo>
                        <a:pt x="333" y="99"/>
                      </a:lnTo>
                      <a:lnTo>
                        <a:pt x="326" y="92"/>
                      </a:lnTo>
                      <a:lnTo>
                        <a:pt x="0" y="448"/>
                      </a:lnTo>
                      <a:lnTo>
                        <a:pt x="4" y="429"/>
                      </a:lnTo>
                      <a:lnTo>
                        <a:pt x="21" y="383"/>
                      </a:lnTo>
                      <a:lnTo>
                        <a:pt x="46" y="315"/>
                      </a:lnTo>
                      <a:lnTo>
                        <a:pt x="79" y="239"/>
                      </a:lnTo>
                      <a:lnTo>
                        <a:pt x="112" y="161"/>
                      </a:lnTo>
                      <a:lnTo>
                        <a:pt x="151" y="94"/>
                      </a:lnTo>
                      <a:lnTo>
                        <a:pt x="190" y="47"/>
                      </a:lnTo>
                      <a:lnTo>
                        <a:pt x="225" y="30"/>
                      </a:lnTo>
                      <a:lnTo>
                        <a:pt x="252" y="26"/>
                      </a:lnTo>
                      <a:lnTo>
                        <a:pt x="289" y="20"/>
                      </a:lnTo>
                      <a:lnTo>
                        <a:pt x="329" y="12"/>
                      </a:lnTo>
                      <a:lnTo>
                        <a:pt x="382" y="6"/>
                      </a:lnTo>
                      <a:lnTo>
                        <a:pt x="436" y="0"/>
                      </a:lnTo>
                      <a:lnTo>
                        <a:pt x="500" y="2"/>
                      </a:lnTo>
                      <a:lnTo>
                        <a:pt x="570" y="10"/>
                      </a:lnTo>
                      <a:lnTo>
                        <a:pt x="646" y="30"/>
                      </a:lnTo>
                      <a:lnTo>
                        <a:pt x="725" y="49"/>
                      </a:lnTo>
                      <a:lnTo>
                        <a:pt x="812" y="64"/>
                      </a:lnTo>
                      <a:lnTo>
                        <a:pt x="898" y="80"/>
                      </a:lnTo>
                      <a:lnTo>
                        <a:pt x="983" y="105"/>
                      </a:lnTo>
                      <a:lnTo>
                        <a:pt x="1059" y="136"/>
                      </a:lnTo>
                      <a:lnTo>
                        <a:pt x="1129" y="187"/>
                      </a:lnTo>
                      <a:lnTo>
                        <a:pt x="1183" y="255"/>
                      </a:lnTo>
                      <a:lnTo>
                        <a:pt x="1224" y="350"/>
                      </a:lnTo>
                      <a:lnTo>
                        <a:pt x="1249" y="447"/>
                      </a:lnTo>
                      <a:lnTo>
                        <a:pt x="1276" y="528"/>
                      </a:lnTo>
                      <a:lnTo>
                        <a:pt x="1295" y="594"/>
                      </a:lnTo>
                      <a:lnTo>
                        <a:pt x="1311" y="654"/>
                      </a:lnTo>
                      <a:lnTo>
                        <a:pt x="1315" y="704"/>
                      </a:lnTo>
                      <a:lnTo>
                        <a:pt x="1307" y="755"/>
                      </a:lnTo>
                      <a:lnTo>
                        <a:pt x="1288" y="801"/>
                      </a:lnTo>
                      <a:lnTo>
                        <a:pt x="1253" y="856"/>
                      </a:lnTo>
                      <a:lnTo>
                        <a:pt x="1206" y="918"/>
                      </a:lnTo>
                      <a:lnTo>
                        <a:pt x="1160" y="986"/>
                      </a:lnTo>
                      <a:lnTo>
                        <a:pt x="1111" y="1054"/>
                      </a:lnTo>
                      <a:lnTo>
                        <a:pt x="1066" y="1118"/>
                      </a:lnTo>
                      <a:lnTo>
                        <a:pt x="1026" y="1172"/>
                      </a:lnTo>
                      <a:lnTo>
                        <a:pt x="995" y="1216"/>
                      </a:lnTo>
                      <a:lnTo>
                        <a:pt x="973" y="1244"/>
                      </a:lnTo>
                      <a:lnTo>
                        <a:pt x="968" y="1255"/>
                      </a:lnTo>
                      <a:lnTo>
                        <a:pt x="973" y="1236"/>
                      </a:lnTo>
                      <a:lnTo>
                        <a:pt x="993" y="1189"/>
                      </a:lnTo>
                      <a:lnTo>
                        <a:pt x="1018" y="1119"/>
                      </a:lnTo>
                      <a:lnTo>
                        <a:pt x="1047" y="1038"/>
                      </a:lnTo>
                      <a:lnTo>
                        <a:pt x="1072" y="947"/>
                      </a:lnTo>
                      <a:lnTo>
                        <a:pt x="1092" y="862"/>
                      </a:lnTo>
                      <a:lnTo>
                        <a:pt x="1097" y="788"/>
                      </a:lnTo>
                      <a:lnTo>
                        <a:pt x="1090" y="736"/>
                      </a:lnTo>
                      <a:lnTo>
                        <a:pt x="1076" y="691"/>
                      </a:lnTo>
                      <a:lnTo>
                        <a:pt x="1074" y="650"/>
                      </a:lnTo>
                      <a:lnTo>
                        <a:pt x="1074" y="609"/>
                      </a:lnTo>
                      <a:lnTo>
                        <a:pt x="1072" y="576"/>
                      </a:lnTo>
                      <a:lnTo>
                        <a:pt x="1061" y="547"/>
                      </a:lnTo>
                      <a:lnTo>
                        <a:pt x="1039" y="528"/>
                      </a:lnTo>
                      <a:lnTo>
                        <a:pt x="999" y="520"/>
                      </a:lnTo>
                      <a:lnTo>
                        <a:pt x="935" y="528"/>
                      </a:lnTo>
                      <a:lnTo>
                        <a:pt x="855" y="536"/>
                      </a:lnTo>
                      <a:lnTo>
                        <a:pt x="777" y="544"/>
                      </a:lnTo>
                      <a:lnTo>
                        <a:pt x="704" y="549"/>
                      </a:lnTo>
                      <a:lnTo>
                        <a:pt x="636" y="557"/>
                      </a:lnTo>
                      <a:lnTo>
                        <a:pt x="572" y="565"/>
                      </a:lnTo>
                      <a:lnTo>
                        <a:pt x="521" y="578"/>
                      </a:lnTo>
                      <a:lnTo>
                        <a:pt x="481" y="598"/>
                      </a:lnTo>
                      <a:lnTo>
                        <a:pt x="456" y="625"/>
                      </a:lnTo>
                      <a:lnTo>
                        <a:pt x="432" y="654"/>
                      </a:lnTo>
                      <a:lnTo>
                        <a:pt x="403" y="687"/>
                      </a:lnTo>
                      <a:lnTo>
                        <a:pt x="370" y="718"/>
                      </a:lnTo>
                      <a:lnTo>
                        <a:pt x="339" y="749"/>
                      </a:lnTo>
                      <a:lnTo>
                        <a:pt x="308" y="774"/>
                      </a:lnTo>
                      <a:lnTo>
                        <a:pt x="283" y="798"/>
                      </a:lnTo>
                      <a:lnTo>
                        <a:pt x="265" y="811"/>
                      </a:lnTo>
                      <a:lnTo>
                        <a:pt x="262" y="817"/>
                      </a:lnTo>
                      <a:close/>
                    </a:path>
                  </a:pathLst>
                </a:custGeom>
                <a:solidFill>
                  <a:srgbClr val="9292B3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27" name="Freeform 25"/>
                <p:cNvSpPr/>
                <p:nvPr/>
              </p:nvSpPr>
              <p:spPr>
                <a:xfrm>
                  <a:off x="1712" y="2840"/>
                  <a:ext cx="471" cy="480"/>
                </a:xfrm>
                <a:custGeom>
                  <a:avLst/>
                  <a:gdLst/>
                  <a:ahLst/>
                  <a:cxnLst>
                    <a:cxn ang="0">
                      <a:pos x="138" y="48"/>
                    </a:cxn>
                    <a:cxn ang="0">
                      <a:pos x="124" y="22"/>
                    </a:cxn>
                    <a:cxn ang="0">
                      <a:pos x="96" y="4"/>
                    </a:cxn>
                    <a:cxn ang="0">
                      <a:pos x="59" y="1"/>
                    </a:cxn>
                    <a:cxn ang="0">
                      <a:pos x="44" y="4"/>
                    </a:cxn>
                    <a:cxn ang="0">
                      <a:pos x="39" y="7"/>
                    </a:cxn>
                    <a:cxn ang="0">
                      <a:pos x="40" y="8"/>
                    </a:cxn>
                    <a:cxn ang="0">
                      <a:pos x="47" y="11"/>
                    </a:cxn>
                    <a:cxn ang="0">
                      <a:pos x="72" y="27"/>
                    </a:cxn>
                    <a:cxn ang="0">
                      <a:pos x="73" y="33"/>
                    </a:cxn>
                    <a:cxn ang="0">
                      <a:pos x="51" y="46"/>
                    </a:cxn>
                    <a:cxn ang="0">
                      <a:pos x="74" y="41"/>
                    </a:cxn>
                    <a:cxn ang="0">
                      <a:pos x="87" y="26"/>
                    </a:cxn>
                    <a:cxn ang="0">
                      <a:pos x="83" y="14"/>
                    </a:cxn>
                    <a:cxn ang="0">
                      <a:pos x="77" y="6"/>
                    </a:cxn>
                    <a:cxn ang="0">
                      <a:pos x="101" y="15"/>
                    </a:cxn>
                    <a:cxn ang="0">
                      <a:pos x="104" y="26"/>
                    </a:cxn>
                    <a:cxn ang="0">
                      <a:pos x="101" y="37"/>
                    </a:cxn>
                    <a:cxn ang="0">
                      <a:pos x="82" y="46"/>
                    </a:cxn>
                    <a:cxn ang="0">
                      <a:pos x="63" y="53"/>
                    </a:cxn>
                    <a:cxn ang="0">
                      <a:pos x="87" y="49"/>
                    </a:cxn>
                    <a:cxn ang="0">
                      <a:pos x="110" y="41"/>
                    </a:cxn>
                    <a:cxn ang="0">
                      <a:pos x="118" y="30"/>
                    </a:cxn>
                    <a:cxn ang="0">
                      <a:pos x="118" y="40"/>
                    </a:cxn>
                    <a:cxn ang="0">
                      <a:pos x="111" y="49"/>
                    </a:cxn>
                    <a:cxn ang="0">
                      <a:pos x="104" y="55"/>
                    </a:cxn>
                    <a:cxn ang="0">
                      <a:pos x="97" y="58"/>
                    </a:cxn>
                    <a:cxn ang="0">
                      <a:pos x="115" y="57"/>
                    </a:cxn>
                    <a:cxn ang="0">
                      <a:pos x="119" y="60"/>
                    </a:cxn>
                    <a:cxn ang="0">
                      <a:pos x="114" y="63"/>
                    </a:cxn>
                    <a:cxn ang="0">
                      <a:pos x="116" y="66"/>
                    </a:cxn>
                    <a:cxn ang="0">
                      <a:pos x="114" y="68"/>
                    </a:cxn>
                    <a:cxn ang="0">
                      <a:pos x="112" y="72"/>
                    </a:cxn>
                    <a:cxn ang="0">
                      <a:pos x="115" y="80"/>
                    </a:cxn>
                    <a:cxn ang="0">
                      <a:pos x="103" y="99"/>
                    </a:cxn>
                    <a:cxn ang="0">
                      <a:pos x="87" y="113"/>
                    </a:cxn>
                    <a:cxn ang="0">
                      <a:pos x="82" y="116"/>
                    </a:cxn>
                    <a:cxn ang="0">
                      <a:pos x="76" y="115"/>
                    </a:cxn>
                    <a:cxn ang="0">
                      <a:pos x="75" y="112"/>
                    </a:cxn>
                    <a:cxn ang="0">
                      <a:pos x="73" y="108"/>
                    </a:cxn>
                    <a:cxn ang="0">
                      <a:pos x="75" y="105"/>
                    </a:cxn>
                    <a:cxn ang="0">
                      <a:pos x="97" y="100"/>
                    </a:cxn>
                    <a:cxn ang="0">
                      <a:pos x="100" y="90"/>
                    </a:cxn>
                    <a:cxn ang="0">
                      <a:pos x="97" y="81"/>
                    </a:cxn>
                    <a:cxn ang="0">
                      <a:pos x="93" y="75"/>
                    </a:cxn>
                    <a:cxn ang="0">
                      <a:pos x="88" y="72"/>
                    </a:cxn>
                    <a:cxn ang="0">
                      <a:pos x="75" y="77"/>
                    </a:cxn>
                    <a:cxn ang="0">
                      <a:pos x="79" y="82"/>
                    </a:cxn>
                    <a:cxn ang="0">
                      <a:pos x="81" y="88"/>
                    </a:cxn>
                    <a:cxn ang="0">
                      <a:pos x="60" y="112"/>
                    </a:cxn>
                    <a:cxn ang="0">
                      <a:pos x="43" y="115"/>
                    </a:cxn>
                    <a:cxn ang="0">
                      <a:pos x="29" y="108"/>
                    </a:cxn>
                    <a:cxn ang="0">
                      <a:pos x="21" y="102"/>
                    </a:cxn>
                    <a:cxn ang="0">
                      <a:pos x="10" y="96"/>
                    </a:cxn>
                    <a:cxn ang="0">
                      <a:pos x="3" y="78"/>
                    </a:cxn>
                    <a:cxn ang="0">
                      <a:pos x="0" y="80"/>
                    </a:cxn>
                    <a:cxn ang="0">
                      <a:pos x="5" y="103"/>
                    </a:cxn>
                    <a:cxn ang="0">
                      <a:pos x="25" y="128"/>
                    </a:cxn>
                    <a:cxn ang="0">
                      <a:pos x="61" y="142"/>
                    </a:cxn>
                    <a:cxn ang="0">
                      <a:pos x="101" y="136"/>
                    </a:cxn>
                    <a:cxn ang="0">
                      <a:pos x="128" y="110"/>
                    </a:cxn>
                    <a:cxn ang="0">
                      <a:pos x="138" y="88"/>
                    </a:cxn>
                    <a:cxn ang="0">
                      <a:pos x="139" y="77"/>
                    </a:cxn>
                  </a:cxnLst>
                  <a:pathLst>
                    <a:path w="1578" h="1611">
                      <a:moveTo>
                        <a:pt x="1576" y="804"/>
                      </a:moveTo>
                      <a:lnTo>
                        <a:pt x="1578" y="709"/>
                      </a:lnTo>
                      <a:lnTo>
                        <a:pt x="1569" y="622"/>
                      </a:lnTo>
                      <a:lnTo>
                        <a:pt x="1547" y="537"/>
                      </a:lnTo>
                      <a:lnTo>
                        <a:pt x="1518" y="459"/>
                      </a:lnTo>
                      <a:lnTo>
                        <a:pt x="1479" y="384"/>
                      </a:lnTo>
                      <a:lnTo>
                        <a:pt x="1437" y="314"/>
                      </a:lnTo>
                      <a:lnTo>
                        <a:pt x="1388" y="250"/>
                      </a:lnTo>
                      <a:lnTo>
                        <a:pt x="1340" y="194"/>
                      </a:lnTo>
                      <a:lnTo>
                        <a:pt x="1258" y="139"/>
                      </a:lnTo>
                      <a:lnTo>
                        <a:pt x="1169" y="93"/>
                      </a:lnTo>
                      <a:lnTo>
                        <a:pt x="1072" y="52"/>
                      </a:lnTo>
                      <a:lnTo>
                        <a:pt x="971" y="25"/>
                      </a:lnTo>
                      <a:lnTo>
                        <a:pt x="867" y="3"/>
                      </a:lnTo>
                      <a:lnTo>
                        <a:pt x="762" y="0"/>
                      </a:lnTo>
                      <a:lnTo>
                        <a:pt x="657" y="7"/>
                      </a:lnTo>
                      <a:lnTo>
                        <a:pt x="560" y="33"/>
                      </a:lnTo>
                      <a:lnTo>
                        <a:pt x="537" y="36"/>
                      </a:lnTo>
                      <a:lnTo>
                        <a:pt x="518" y="42"/>
                      </a:lnTo>
                      <a:lnTo>
                        <a:pt x="498" y="48"/>
                      </a:lnTo>
                      <a:lnTo>
                        <a:pt x="483" y="56"/>
                      </a:lnTo>
                      <a:lnTo>
                        <a:pt x="465" y="62"/>
                      </a:lnTo>
                      <a:lnTo>
                        <a:pt x="452" y="71"/>
                      </a:lnTo>
                      <a:lnTo>
                        <a:pt x="438" y="81"/>
                      </a:lnTo>
                      <a:lnTo>
                        <a:pt x="426" y="93"/>
                      </a:lnTo>
                      <a:lnTo>
                        <a:pt x="432" y="93"/>
                      </a:lnTo>
                      <a:lnTo>
                        <a:pt x="440" y="93"/>
                      </a:lnTo>
                      <a:lnTo>
                        <a:pt x="450" y="93"/>
                      </a:lnTo>
                      <a:lnTo>
                        <a:pt x="461" y="93"/>
                      </a:lnTo>
                      <a:lnTo>
                        <a:pt x="298" y="432"/>
                      </a:lnTo>
                      <a:lnTo>
                        <a:pt x="461" y="157"/>
                      </a:lnTo>
                      <a:lnTo>
                        <a:pt x="525" y="120"/>
                      </a:lnTo>
                      <a:lnTo>
                        <a:pt x="725" y="283"/>
                      </a:lnTo>
                      <a:lnTo>
                        <a:pt x="795" y="279"/>
                      </a:lnTo>
                      <a:lnTo>
                        <a:pt x="803" y="287"/>
                      </a:lnTo>
                      <a:lnTo>
                        <a:pt x="810" y="300"/>
                      </a:lnTo>
                      <a:lnTo>
                        <a:pt x="816" y="316"/>
                      </a:lnTo>
                      <a:lnTo>
                        <a:pt x="822" y="335"/>
                      </a:lnTo>
                      <a:lnTo>
                        <a:pt x="822" y="353"/>
                      </a:lnTo>
                      <a:lnTo>
                        <a:pt x="822" y="370"/>
                      </a:lnTo>
                      <a:lnTo>
                        <a:pt x="816" y="386"/>
                      </a:lnTo>
                      <a:lnTo>
                        <a:pt x="808" y="403"/>
                      </a:lnTo>
                      <a:lnTo>
                        <a:pt x="519" y="552"/>
                      </a:lnTo>
                      <a:lnTo>
                        <a:pt x="576" y="525"/>
                      </a:lnTo>
                      <a:lnTo>
                        <a:pt x="638" y="506"/>
                      </a:lnTo>
                      <a:lnTo>
                        <a:pt x="702" y="490"/>
                      </a:lnTo>
                      <a:lnTo>
                        <a:pt x="768" y="477"/>
                      </a:lnTo>
                      <a:lnTo>
                        <a:pt x="830" y="455"/>
                      </a:lnTo>
                      <a:lnTo>
                        <a:pt x="886" y="428"/>
                      </a:lnTo>
                      <a:lnTo>
                        <a:pt x="933" y="389"/>
                      </a:lnTo>
                      <a:lnTo>
                        <a:pt x="971" y="337"/>
                      </a:lnTo>
                      <a:lnTo>
                        <a:pt x="977" y="294"/>
                      </a:lnTo>
                      <a:lnTo>
                        <a:pt x="977" y="258"/>
                      </a:lnTo>
                      <a:lnTo>
                        <a:pt x="969" y="221"/>
                      </a:lnTo>
                      <a:lnTo>
                        <a:pt x="956" y="190"/>
                      </a:lnTo>
                      <a:lnTo>
                        <a:pt x="936" y="157"/>
                      </a:lnTo>
                      <a:lnTo>
                        <a:pt x="915" y="128"/>
                      </a:lnTo>
                      <a:lnTo>
                        <a:pt x="892" y="98"/>
                      </a:lnTo>
                      <a:lnTo>
                        <a:pt x="869" y="71"/>
                      </a:lnTo>
                      <a:lnTo>
                        <a:pt x="869" y="66"/>
                      </a:lnTo>
                      <a:lnTo>
                        <a:pt x="878" y="54"/>
                      </a:lnTo>
                      <a:lnTo>
                        <a:pt x="886" y="48"/>
                      </a:lnTo>
                      <a:lnTo>
                        <a:pt x="890" y="56"/>
                      </a:lnTo>
                      <a:lnTo>
                        <a:pt x="1140" y="166"/>
                      </a:lnTo>
                      <a:lnTo>
                        <a:pt x="1144" y="195"/>
                      </a:lnTo>
                      <a:lnTo>
                        <a:pt x="1154" y="226"/>
                      </a:lnTo>
                      <a:lnTo>
                        <a:pt x="1161" y="259"/>
                      </a:lnTo>
                      <a:lnTo>
                        <a:pt x="1171" y="292"/>
                      </a:lnTo>
                      <a:lnTo>
                        <a:pt x="1173" y="323"/>
                      </a:lnTo>
                      <a:lnTo>
                        <a:pt x="1171" y="356"/>
                      </a:lnTo>
                      <a:lnTo>
                        <a:pt x="1159" y="386"/>
                      </a:lnTo>
                      <a:lnTo>
                        <a:pt x="1140" y="417"/>
                      </a:lnTo>
                      <a:lnTo>
                        <a:pt x="1090" y="455"/>
                      </a:lnTo>
                      <a:lnTo>
                        <a:pt x="1037" y="482"/>
                      </a:lnTo>
                      <a:lnTo>
                        <a:pt x="979" y="502"/>
                      </a:lnTo>
                      <a:lnTo>
                        <a:pt x="923" y="517"/>
                      </a:lnTo>
                      <a:lnTo>
                        <a:pt x="865" y="529"/>
                      </a:lnTo>
                      <a:lnTo>
                        <a:pt x="808" y="545"/>
                      </a:lnTo>
                      <a:lnTo>
                        <a:pt x="754" y="566"/>
                      </a:lnTo>
                      <a:lnTo>
                        <a:pt x="706" y="599"/>
                      </a:lnTo>
                      <a:lnTo>
                        <a:pt x="770" y="576"/>
                      </a:lnTo>
                      <a:lnTo>
                        <a:pt x="838" y="562"/>
                      </a:lnTo>
                      <a:lnTo>
                        <a:pt x="907" y="554"/>
                      </a:lnTo>
                      <a:lnTo>
                        <a:pt x="977" y="546"/>
                      </a:lnTo>
                      <a:lnTo>
                        <a:pt x="1043" y="537"/>
                      </a:lnTo>
                      <a:lnTo>
                        <a:pt x="1109" y="521"/>
                      </a:lnTo>
                      <a:lnTo>
                        <a:pt x="1171" y="498"/>
                      </a:lnTo>
                      <a:lnTo>
                        <a:pt x="1231" y="463"/>
                      </a:lnTo>
                      <a:lnTo>
                        <a:pt x="1299" y="337"/>
                      </a:lnTo>
                      <a:lnTo>
                        <a:pt x="1303" y="337"/>
                      </a:lnTo>
                      <a:lnTo>
                        <a:pt x="1315" y="337"/>
                      </a:lnTo>
                      <a:lnTo>
                        <a:pt x="1322" y="337"/>
                      </a:lnTo>
                      <a:lnTo>
                        <a:pt x="1330" y="343"/>
                      </a:lnTo>
                      <a:lnTo>
                        <a:pt x="1332" y="380"/>
                      </a:lnTo>
                      <a:lnTo>
                        <a:pt x="1330" y="415"/>
                      </a:lnTo>
                      <a:lnTo>
                        <a:pt x="1320" y="446"/>
                      </a:lnTo>
                      <a:lnTo>
                        <a:pt x="1309" y="477"/>
                      </a:lnTo>
                      <a:lnTo>
                        <a:pt x="1291" y="504"/>
                      </a:lnTo>
                      <a:lnTo>
                        <a:pt x="1272" y="529"/>
                      </a:lnTo>
                      <a:lnTo>
                        <a:pt x="1251" y="554"/>
                      </a:lnTo>
                      <a:lnTo>
                        <a:pt x="1231" y="579"/>
                      </a:lnTo>
                      <a:lnTo>
                        <a:pt x="1210" y="591"/>
                      </a:lnTo>
                      <a:lnTo>
                        <a:pt x="1189" y="605"/>
                      </a:lnTo>
                      <a:lnTo>
                        <a:pt x="1167" y="616"/>
                      </a:lnTo>
                      <a:lnTo>
                        <a:pt x="1148" y="628"/>
                      </a:lnTo>
                      <a:lnTo>
                        <a:pt x="1127" y="636"/>
                      </a:lnTo>
                      <a:lnTo>
                        <a:pt x="1107" y="643"/>
                      </a:lnTo>
                      <a:lnTo>
                        <a:pt x="1086" y="649"/>
                      </a:lnTo>
                      <a:lnTo>
                        <a:pt x="1068" y="653"/>
                      </a:lnTo>
                      <a:lnTo>
                        <a:pt x="1278" y="636"/>
                      </a:lnTo>
                      <a:lnTo>
                        <a:pt x="1280" y="642"/>
                      </a:lnTo>
                      <a:lnTo>
                        <a:pt x="1286" y="645"/>
                      </a:lnTo>
                      <a:lnTo>
                        <a:pt x="1286" y="647"/>
                      </a:lnTo>
                      <a:lnTo>
                        <a:pt x="1278" y="663"/>
                      </a:lnTo>
                      <a:lnTo>
                        <a:pt x="1340" y="663"/>
                      </a:lnTo>
                      <a:lnTo>
                        <a:pt x="1332" y="678"/>
                      </a:lnTo>
                      <a:lnTo>
                        <a:pt x="1317" y="694"/>
                      </a:lnTo>
                      <a:lnTo>
                        <a:pt x="1305" y="700"/>
                      </a:lnTo>
                      <a:lnTo>
                        <a:pt x="1295" y="707"/>
                      </a:lnTo>
                      <a:lnTo>
                        <a:pt x="1284" y="713"/>
                      </a:lnTo>
                      <a:lnTo>
                        <a:pt x="1278" y="725"/>
                      </a:lnTo>
                      <a:lnTo>
                        <a:pt x="1291" y="725"/>
                      </a:lnTo>
                      <a:lnTo>
                        <a:pt x="1305" y="727"/>
                      </a:lnTo>
                      <a:lnTo>
                        <a:pt x="1307" y="740"/>
                      </a:lnTo>
                      <a:lnTo>
                        <a:pt x="1305" y="750"/>
                      </a:lnTo>
                      <a:lnTo>
                        <a:pt x="1297" y="756"/>
                      </a:lnTo>
                      <a:lnTo>
                        <a:pt x="1289" y="764"/>
                      </a:lnTo>
                      <a:lnTo>
                        <a:pt x="1276" y="768"/>
                      </a:lnTo>
                      <a:lnTo>
                        <a:pt x="1266" y="775"/>
                      </a:lnTo>
                      <a:lnTo>
                        <a:pt x="1256" y="783"/>
                      </a:lnTo>
                      <a:lnTo>
                        <a:pt x="1253" y="797"/>
                      </a:lnTo>
                      <a:lnTo>
                        <a:pt x="1260" y="808"/>
                      </a:lnTo>
                      <a:lnTo>
                        <a:pt x="1276" y="818"/>
                      </a:lnTo>
                      <a:lnTo>
                        <a:pt x="1289" y="826"/>
                      </a:lnTo>
                      <a:lnTo>
                        <a:pt x="1305" y="841"/>
                      </a:lnTo>
                      <a:lnTo>
                        <a:pt x="1286" y="896"/>
                      </a:lnTo>
                      <a:lnTo>
                        <a:pt x="1260" y="950"/>
                      </a:lnTo>
                      <a:lnTo>
                        <a:pt x="1229" y="1004"/>
                      </a:lnTo>
                      <a:lnTo>
                        <a:pt x="1194" y="1058"/>
                      </a:lnTo>
                      <a:lnTo>
                        <a:pt x="1154" y="1111"/>
                      </a:lnTo>
                      <a:lnTo>
                        <a:pt x="1107" y="1163"/>
                      </a:lnTo>
                      <a:lnTo>
                        <a:pt x="1057" y="1216"/>
                      </a:lnTo>
                      <a:lnTo>
                        <a:pt x="1004" y="1268"/>
                      </a:lnTo>
                      <a:lnTo>
                        <a:pt x="983" y="1274"/>
                      </a:lnTo>
                      <a:lnTo>
                        <a:pt x="966" y="1285"/>
                      </a:lnTo>
                      <a:lnTo>
                        <a:pt x="950" y="1295"/>
                      </a:lnTo>
                      <a:lnTo>
                        <a:pt x="935" y="1305"/>
                      </a:lnTo>
                      <a:lnTo>
                        <a:pt x="917" y="1309"/>
                      </a:lnTo>
                      <a:lnTo>
                        <a:pt x="900" y="1313"/>
                      </a:lnTo>
                      <a:lnTo>
                        <a:pt x="880" y="1313"/>
                      </a:lnTo>
                      <a:lnTo>
                        <a:pt x="861" y="1307"/>
                      </a:lnTo>
                      <a:lnTo>
                        <a:pt x="855" y="1299"/>
                      </a:lnTo>
                      <a:lnTo>
                        <a:pt x="851" y="1291"/>
                      </a:lnTo>
                      <a:lnTo>
                        <a:pt x="845" y="1281"/>
                      </a:lnTo>
                      <a:lnTo>
                        <a:pt x="843" y="1272"/>
                      </a:lnTo>
                      <a:lnTo>
                        <a:pt x="839" y="1260"/>
                      </a:lnTo>
                      <a:lnTo>
                        <a:pt x="836" y="1249"/>
                      </a:lnTo>
                      <a:lnTo>
                        <a:pt x="830" y="1237"/>
                      </a:lnTo>
                      <a:lnTo>
                        <a:pt x="824" y="1231"/>
                      </a:lnTo>
                      <a:lnTo>
                        <a:pt x="824" y="1219"/>
                      </a:lnTo>
                      <a:lnTo>
                        <a:pt x="828" y="1210"/>
                      </a:lnTo>
                      <a:lnTo>
                        <a:pt x="834" y="1198"/>
                      </a:lnTo>
                      <a:lnTo>
                        <a:pt x="841" y="1194"/>
                      </a:lnTo>
                      <a:lnTo>
                        <a:pt x="843" y="1183"/>
                      </a:lnTo>
                      <a:lnTo>
                        <a:pt x="851" y="1173"/>
                      </a:lnTo>
                      <a:lnTo>
                        <a:pt x="861" y="1163"/>
                      </a:lnTo>
                      <a:lnTo>
                        <a:pt x="878" y="1153"/>
                      </a:lnTo>
                      <a:lnTo>
                        <a:pt x="1090" y="1132"/>
                      </a:lnTo>
                      <a:lnTo>
                        <a:pt x="1105" y="1103"/>
                      </a:lnTo>
                      <a:lnTo>
                        <a:pt x="1117" y="1076"/>
                      </a:lnTo>
                      <a:lnTo>
                        <a:pt x="1123" y="1045"/>
                      </a:lnTo>
                      <a:lnTo>
                        <a:pt x="1127" y="1016"/>
                      </a:lnTo>
                      <a:lnTo>
                        <a:pt x="1123" y="987"/>
                      </a:lnTo>
                      <a:lnTo>
                        <a:pt x="1117" y="958"/>
                      </a:lnTo>
                      <a:lnTo>
                        <a:pt x="1105" y="930"/>
                      </a:lnTo>
                      <a:lnTo>
                        <a:pt x="1090" y="909"/>
                      </a:lnTo>
                      <a:lnTo>
                        <a:pt x="1078" y="892"/>
                      </a:lnTo>
                      <a:lnTo>
                        <a:pt x="1068" y="874"/>
                      </a:lnTo>
                      <a:lnTo>
                        <a:pt x="1057" y="859"/>
                      </a:lnTo>
                      <a:lnTo>
                        <a:pt x="1047" y="847"/>
                      </a:lnTo>
                      <a:lnTo>
                        <a:pt x="1033" y="833"/>
                      </a:lnTo>
                      <a:lnTo>
                        <a:pt x="1022" y="824"/>
                      </a:lnTo>
                      <a:lnTo>
                        <a:pt x="1004" y="818"/>
                      </a:lnTo>
                      <a:lnTo>
                        <a:pt x="989" y="814"/>
                      </a:lnTo>
                      <a:lnTo>
                        <a:pt x="795" y="859"/>
                      </a:lnTo>
                      <a:lnTo>
                        <a:pt x="810" y="859"/>
                      </a:lnTo>
                      <a:lnTo>
                        <a:pt x="828" y="859"/>
                      </a:lnTo>
                      <a:lnTo>
                        <a:pt x="841" y="861"/>
                      </a:lnTo>
                      <a:lnTo>
                        <a:pt x="855" y="872"/>
                      </a:lnTo>
                      <a:lnTo>
                        <a:pt x="863" y="888"/>
                      </a:lnTo>
                      <a:lnTo>
                        <a:pt x="872" y="903"/>
                      </a:lnTo>
                      <a:lnTo>
                        <a:pt x="882" y="921"/>
                      </a:lnTo>
                      <a:lnTo>
                        <a:pt x="892" y="938"/>
                      </a:lnTo>
                      <a:lnTo>
                        <a:pt x="898" y="956"/>
                      </a:lnTo>
                      <a:lnTo>
                        <a:pt x="903" y="977"/>
                      </a:lnTo>
                      <a:lnTo>
                        <a:pt x="905" y="998"/>
                      </a:lnTo>
                      <a:lnTo>
                        <a:pt x="905" y="1022"/>
                      </a:lnTo>
                      <a:lnTo>
                        <a:pt x="762" y="1231"/>
                      </a:lnTo>
                      <a:lnTo>
                        <a:pt x="721" y="1247"/>
                      </a:lnTo>
                      <a:lnTo>
                        <a:pt x="675" y="1264"/>
                      </a:lnTo>
                      <a:lnTo>
                        <a:pt x="626" y="1280"/>
                      </a:lnTo>
                      <a:lnTo>
                        <a:pt x="578" y="1293"/>
                      </a:lnTo>
                      <a:lnTo>
                        <a:pt x="527" y="1299"/>
                      </a:lnTo>
                      <a:lnTo>
                        <a:pt x="479" y="1299"/>
                      </a:lnTo>
                      <a:lnTo>
                        <a:pt x="430" y="1283"/>
                      </a:lnTo>
                      <a:lnTo>
                        <a:pt x="388" y="1258"/>
                      </a:lnTo>
                      <a:lnTo>
                        <a:pt x="357" y="1241"/>
                      </a:lnTo>
                      <a:lnTo>
                        <a:pt x="329" y="1223"/>
                      </a:lnTo>
                      <a:lnTo>
                        <a:pt x="304" y="1204"/>
                      </a:lnTo>
                      <a:lnTo>
                        <a:pt x="281" y="1186"/>
                      </a:lnTo>
                      <a:lnTo>
                        <a:pt x="256" y="1169"/>
                      </a:lnTo>
                      <a:lnTo>
                        <a:pt x="232" y="1155"/>
                      </a:lnTo>
                      <a:lnTo>
                        <a:pt x="205" y="1146"/>
                      </a:lnTo>
                      <a:lnTo>
                        <a:pt x="178" y="1144"/>
                      </a:lnTo>
                      <a:lnTo>
                        <a:pt x="139" y="1115"/>
                      </a:lnTo>
                      <a:lnTo>
                        <a:pt x="108" y="1080"/>
                      </a:lnTo>
                      <a:lnTo>
                        <a:pt x="81" y="1035"/>
                      </a:lnTo>
                      <a:lnTo>
                        <a:pt x="62" y="989"/>
                      </a:lnTo>
                      <a:lnTo>
                        <a:pt x="44" y="934"/>
                      </a:lnTo>
                      <a:lnTo>
                        <a:pt x="35" y="880"/>
                      </a:lnTo>
                      <a:lnTo>
                        <a:pt x="27" y="826"/>
                      </a:lnTo>
                      <a:lnTo>
                        <a:pt x="27" y="773"/>
                      </a:lnTo>
                      <a:lnTo>
                        <a:pt x="8" y="835"/>
                      </a:lnTo>
                      <a:lnTo>
                        <a:pt x="0" y="901"/>
                      </a:lnTo>
                      <a:lnTo>
                        <a:pt x="2" y="967"/>
                      </a:lnTo>
                      <a:lnTo>
                        <a:pt x="13" y="1035"/>
                      </a:lnTo>
                      <a:lnTo>
                        <a:pt x="31" y="1097"/>
                      </a:lnTo>
                      <a:lnTo>
                        <a:pt x="54" y="1159"/>
                      </a:lnTo>
                      <a:lnTo>
                        <a:pt x="83" y="1216"/>
                      </a:lnTo>
                      <a:lnTo>
                        <a:pt x="118" y="1268"/>
                      </a:lnTo>
                      <a:lnTo>
                        <a:pt x="192" y="1361"/>
                      </a:lnTo>
                      <a:lnTo>
                        <a:pt x="277" y="1439"/>
                      </a:lnTo>
                      <a:lnTo>
                        <a:pt x="370" y="1503"/>
                      </a:lnTo>
                      <a:lnTo>
                        <a:pt x="473" y="1553"/>
                      </a:lnTo>
                      <a:lnTo>
                        <a:pt x="578" y="1586"/>
                      </a:lnTo>
                      <a:lnTo>
                        <a:pt x="688" y="1605"/>
                      </a:lnTo>
                      <a:lnTo>
                        <a:pt x="801" y="1611"/>
                      </a:lnTo>
                      <a:lnTo>
                        <a:pt x="915" y="1605"/>
                      </a:lnTo>
                      <a:lnTo>
                        <a:pt x="1031" y="1574"/>
                      </a:lnTo>
                      <a:lnTo>
                        <a:pt x="1136" y="1530"/>
                      </a:lnTo>
                      <a:lnTo>
                        <a:pt x="1227" y="1470"/>
                      </a:lnTo>
                      <a:lnTo>
                        <a:pt x="1309" y="1402"/>
                      </a:lnTo>
                      <a:lnTo>
                        <a:pt x="1377" y="1322"/>
                      </a:lnTo>
                      <a:lnTo>
                        <a:pt x="1437" y="1239"/>
                      </a:lnTo>
                      <a:lnTo>
                        <a:pt x="1485" y="1148"/>
                      </a:lnTo>
                      <a:lnTo>
                        <a:pt x="1530" y="1058"/>
                      </a:lnTo>
                      <a:lnTo>
                        <a:pt x="1545" y="1022"/>
                      </a:lnTo>
                      <a:lnTo>
                        <a:pt x="1555" y="989"/>
                      </a:lnTo>
                      <a:lnTo>
                        <a:pt x="1559" y="958"/>
                      </a:lnTo>
                      <a:lnTo>
                        <a:pt x="1563" y="929"/>
                      </a:lnTo>
                      <a:lnTo>
                        <a:pt x="1563" y="897"/>
                      </a:lnTo>
                      <a:lnTo>
                        <a:pt x="1565" y="866"/>
                      </a:lnTo>
                      <a:lnTo>
                        <a:pt x="1567" y="835"/>
                      </a:lnTo>
                      <a:lnTo>
                        <a:pt x="1576" y="804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28" name="Freeform 26"/>
                <p:cNvSpPr/>
                <p:nvPr/>
              </p:nvSpPr>
              <p:spPr>
                <a:xfrm>
                  <a:off x="1932" y="3329"/>
                  <a:ext cx="50" cy="10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0" y="3"/>
                    </a:cxn>
                    <a:cxn ang="0">
                      <a:pos x="15" y="0"/>
                    </a:cxn>
                  </a:cxnLst>
                  <a:pathLst>
                    <a:path w="170" h="33">
                      <a:moveTo>
                        <a:pt x="170" y="0"/>
                      </a:moveTo>
                      <a:lnTo>
                        <a:pt x="0" y="33"/>
                      </a:lnTo>
                      <a:lnTo>
                        <a:pt x="170" y="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29" name="Freeform 27"/>
                <p:cNvSpPr/>
                <p:nvPr/>
              </p:nvSpPr>
              <p:spPr>
                <a:xfrm>
                  <a:off x="1821" y="3179"/>
                  <a:ext cx="46" cy="31"/>
                </a:xfrm>
                <a:custGeom>
                  <a:avLst/>
                  <a:gdLst/>
                  <a:ahLst/>
                  <a:cxnLst>
                    <a:cxn ang="0">
                      <a:pos x="13" y="7"/>
                    </a:cxn>
                    <a:cxn ang="0">
                      <a:pos x="12" y="6"/>
                    </a:cxn>
                    <a:cxn ang="0">
                      <a:pos x="12" y="6"/>
                    </a:cxn>
                    <a:cxn ang="0">
                      <a:pos x="12" y="5"/>
                    </a:cxn>
                    <a:cxn ang="0">
                      <a:pos x="12" y="4"/>
                    </a:cxn>
                    <a:cxn ang="0">
                      <a:pos x="11" y="3"/>
                    </a:cxn>
                    <a:cxn ang="0">
                      <a:pos x="9" y="2"/>
                    </a:cxn>
                    <a:cxn ang="0">
                      <a:pos x="8" y="1"/>
                    </a:cxn>
                    <a:cxn ang="0">
                      <a:pos x="7" y="1"/>
                    </a:cxn>
                    <a:cxn ang="0">
                      <a:pos x="5" y="0"/>
                    </a:cxn>
                    <a:cxn ang="0">
                      <a:pos x="3" y="0"/>
                    </a:cxn>
                    <a:cxn ang="0">
                      <a:pos x="1" y="0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  <a:cxn ang="0">
                      <a:pos x="3" y="1"/>
                    </a:cxn>
                    <a:cxn ang="0">
                      <a:pos x="4" y="3"/>
                    </a:cxn>
                    <a:cxn ang="0">
                      <a:pos x="4" y="3"/>
                    </a:cxn>
                    <a:cxn ang="0">
                      <a:pos x="4" y="4"/>
                    </a:cxn>
                    <a:cxn ang="0">
                      <a:pos x="3" y="5"/>
                    </a:cxn>
                    <a:cxn ang="0">
                      <a:pos x="2" y="6"/>
                    </a:cxn>
                    <a:cxn ang="0">
                      <a:pos x="3" y="7"/>
                    </a:cxn>
                    <a:cxn ang="0">
                      <a:pos x="4" y="8"/>
                    </a:cxn>
                    <a:cxn ang="0">
                      <a:pos x="5" y="8"/>
                    </a:cxn>
                    <a:cxn ang="0">
                      <a:pos x="7" y="9"/>
                    </a:cxn>
                    <a:cxn ang="0">
                      <a:pos x="8" y="9"/>
                    </a:cxn>
                    <a:cxn ang="0">
                      <a:pos x="10" y="9"/>
                    </a:cxn>
                    <a:cxn ang="0">
                      <a:pos x="12" y="9"/>
                    </a:cxn>
                    <a:cxn ang="0">
                      <a:pos x="13" y="8"/>
                    </a:cxn>
                    <a:cxn ang="0">
                      <a:pos x="13" y="7"/>
                    </a:cxn>
                  </a:cxnLst>
                  <a:pathLst>
                    <a:path w="157" h="107">
                      <a:moveTo>
                        <a:pt x="148" y="80"/>
                      </a:moveTo>
                      <a:lnTo>
                        <a:pt x="144" y="72"/>
                      </a:lnTo>
                      <a:lnTo>
                        <a:pt x="142" y="64"/>
                      </a:lnTo>
                      <a:lnTo>
                        <a:pt x="138" y="54"/>
                      </a:lnTo>
                      <a:lnTo>
                        <a:pt x="136" y="45"/>
                      </a:lnTo>
                      <a:lnTo>
                        <a:pt x="123" y="31"/>
                      </a:lnTo>
                      <a:lnTo>
                        <a:pt x="109" y="19"/>
                      </a:lnTo>
                      <a:lnTo>
                        <a:pt x="93" y="12"/>
                      </a:lnTo>
                      <a:lnTo>
                        <a:pt x="78" y="8"/>
                      </a:lnTo>
                      <a:lnTo>
                        <a:pt x="57" y="2"/>
                      </a:lnTo>
                      <a:lnTo>
                        <a:pt x="39" y="0"/>
                      </a:lnTo>
                      <a:lnTo>
                        <a:pt x="18" y="0"/>
                      </a:lnTo>
                      <a:lnTo>
                        <a:pt x="0" y="0"/>
                      </a:lnTo>
                      <a:lnTo>
                        <a:pt x="8" y="8"/>
                      </a:lnTo>
                      <a:lnTo>
                        <a:pt x="24" y="14"/>
                      </a:lnTo>
                      <a:lnTo>
                        <a:pt x="35" y="17"/>
                      </a:lnTo>
                      <a:lnTo>
                        <a:pt x="47" y="33"/>
                      </a:lnTo>
                      <a:lnTo>
                        <a:pt x="47" y="41"/>
                      </a:lnTo>
                      <a:lnTo>
                        <a:pt x="43" y="50"/>
                      </a:lnTo>
                      <a:lnTo>
                        <a:pt x="33" y="60"/>
                      </a:lnTo>
                      <a:lnTo>
                        <a:pt x="28" y="70"/>
                      </a:lnTo>
                      <a:lnTo>
                        <a:pt x="35" y="80"/>
                      </a:lnTo>
                      <a:lnTo>
                        <a:pt x="49" y="91"/>
                      </a:lnTo>
                      <a:lnTo>
                        <a:pt x="62" y="99"/>
                      </a:lnTo>
                      <a:lnTo>
                        <a:pt x="82" y="107"/>
                      </a:lnTo>
                      <a:lnTo>
                        <a:pt x="99" y="107"/>
                      </a:lnTo>
                      <a:lnTo>
                        <a:pt x="119" y="107"/>
                      </a:lnTo>
                      <a:lnTo>
                        <a:pt x="138" y="103"/>
                      </a:lnTo>
                      <a:lnTo>
                        <a:pt x="157" y="97"/>
                      </a:lnTo>
                      <a:lnTo>
                        <a:pt x="148" y="80"/>
                      </a:lnTo>
                      <a:close/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30" name="Freeform 28"/>
                <p:cNvSpPr/>
                <p:nvPr/>
              </p:nvSpPr>
              <p:spPr>
                <a:xfrm>
                  <a:off x="1756" y="2935"/>
                  <a:ext cx="205" cy="235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27" y="3"/>
                    </a:cxn>
                    <a:cxn ang="0">
                      <a:pos x="24" y="9"/>
                    </a:cxn>
                    <a:cxn ang="0">
                      <a:pos x="21" y="15"/>
                    </a:cxn>
                    <a:cxn ang="0">
                      <a:pos x="17" y="21"/>
                    </a:cxn>
                    <a:cxn ang="0">
                      <a:pos x="13" y="26"/>
                    </a:cxn>
                    <a:cxn ang="0">
                      <a:pos x="10" y="30"/>
                    </a:cxn>
                    <a:cxn ang="0">
                      <a:pos x="10" y="36"/>
                    </a:cxn>
                    <a:cxn ang="0">
                      <a:pos x="15" y="43"/>
                    </a:cxn>
                    <a:cxn ang="0">
                      <a:pos x="24" y="48"/>
                    </a:cxn>
                    <a:cxn ang="0">
                      <a:pos x="36" y="51"/>
                    </a:cxn>
                    <a:cxn ang="0">
                      <a:pos x="45" y="52"/>
                    </a:cxn>
                    <a:cxn ang="0">
                      <a:pos x="47" y="51"/>
                    </a:cxn>
                    <a:cxn ang="0">
                      <a:pos x="51" y="47"/>
                    </a:cxn>
                    <a:cxn ang="0">
                      <a:pos x="56" y="42"/>
                    </a:cxn>
                    <a:cxn ang="0">
                      <a:pos x="60" y="37"/>
                    </a:cxn>
                    <a:cxn ang="0">
                      <a:pos x="61" y="37"/>
                    </a:cxn>
                    <a:cxn ang="0">
                      <a:pos x="60" y="44"/>
                    </a:cxn>
                    <a:cxn ang="0">
                      <a:pos x="57" y="53"/>
                    </a:cxn>
                    <a:cxn ang="0">
                      <a:pos x="53" y="61"/>
                    </a:cxn>
                    <a:cxn ang="0">
                      <a:pos x="45" y="65"/>
                    </a:cxn>
                    <a:cxn ang="0">
                      <a:pos x="35" y="69"/>
                    </a:cxn>
                    <a:cxn ang="0">
                      <a:pos x="24" y="70"/>
                    </a:cxn>
                    <a:cxn ang="0">
                      <a:pos x="14" y="68"/>
                    </a:cxn>
                    <a:cxn ang="0">
                      <a:pos x="10" y="61"/>
                    </a:cxn>
                    <a:cxn ang="0">
                      <a:pos x="5" y="53"/>
                    </a:cxn>
                    <a:cxn ang="0">
                      <a:pos x="1" y="44"/>
                    </a:cxn>
                    <a:cxn ang="0">
                      <a:pos x="0" y="37"/>
                    </a:cxn>
                    <a:cxn ang="0">
                      <a:pos x="5" y="30"/>
                    </a:cxn>
                    <a:cxn ang="0">
                      <a:pos x="14" y="19"/>
                    </a:cxn>
                    <a:cxn ang="0">
                      <a:pos x="24" y="8"/>
                    </a:cxn>
                    <a:cxn ang="0">
                      <a:pos x="29" y="1"/>
                    </a:cxn>
                  </a:cxnLst>
                  <a:pathLst>
                    <a:path w="689" h="787">
                      <a:moveTo>
                        <a:pt x="324" y="0"/>
                      </a:moveTo>
                      <a:lnTo>
                        <a:pt x="320" y="3"/>
                      </a:lnTo>
                      <a:lnTo>
                        <a:pt x="314" y="17"/>
                      </a:lnTo>
                      <a:lnTo>
                        <a:pt x="305" y="38"/>
                      </a:lnTo>
                      <a:lnTo>
                        <a:pt x="293" y="67"/>
                      </a:lnTo>
                      <a:lnTo>
                        <a:pt x="276" y="97"/>
                      </a:lnTo>
                      <a:lnTo>
                        <a:pt x="258" y="133"/>
                      </a:lnTo>
                      <a:lnTo>
                        <a:pt x="237" y="168"/>
                      </a:lnTo>
                      <a:lnTo>
                        <a:pt x="215" y="205"/>
                      </a:lnTo>
                      <a:lnTo>
                        <a:pt x="190" y="238"/>
                      </a:lnTo>
                      <a:lnTo>
                        <a:pt x="167" y="267"/>
                      </a:lnTo>
                      <a:lnTo>
                        <a:pt x="146" y="292"/>
                      </a:lnTo>
                      <a:lnTo>
                        <a:pt x="130" y="320"/>
                      </a:lnTo>
                      <a:lnTo>
                        <a:pt x="118" y="343"/>
                      </a:lnTo>
                      <a:lnTo>
                        <a:pt x="115" y="370"/>
                      </a:lnTo>
                      <a:lnTo>
                        <a:pt x="118" y="401"/>
                      </a:lnTo>
                      <a:lnTo>
                        <a:pt x="136" y="440"/>
                      </a:lnTo>
                      <a:lnTo>
                        <a:pt x="165" y="479"/>
                      </a:lnTo>
                      <a:lnTo>
                        <a:pt x="215" y="512"/>
                      </a:lnTo>
                      <a:lnTo>
                        <a:pt x="277" y="537"/>
                      </a:lnTo>
                      <a:lnTo>
                        <a:pt x="347" y="558"/>
                      </a:lnTo>
                      <a:lnTo>
                        <a:pt x="411" y="570"/>
                      </a:lnTo>
                      <a:lnTo>
                        <a:pt x="469" y="579"/>
                      </a:lnTo>
                      <a:lnTo>
                        <a:pt x="508" y="583"/>
                      </a:lnTo>
                      <a:lnTo>
                        <a:pt x="526" y="585"/>
                      </a:lnTo>
                      <a:lnTo>
                        <a:pt x="532" y="577"/>
                      </a:lnTo>
                      <a:lnTo>
                        <a:pt x="551" y="558"/>
                      </a:lnTo>
                      <a:lnTo>
                        <a:pt x="576" y="529"/>
                      </a:lnTo>
                      <a:lnTo>
                        <a:pt x="607" y="498"/>
                      </a:lnTo>
                      <a:lnTo>
                        <a:pt x="636" y="465"/>
                      </a:lnTo>
                      <a:lnTo>
                        <a:pt x="661" y="436"/>
                      </a:lnTo>
                      <a:lnTo>
                        <a:pt x="681" y="415"/>
                      </a:lnTo>
                      <a:lnTo>
                        <a:pt x="689" y="407"/>
                      </a:lnTo>
                      <a:lnTo>
                        <a:pt x="687" y="418"/>
                      </a:lnTo>
                      <a:lnTo>
                        <a:pt x="683" y="450"/>
                      </a:lnTo>
                      <a:lnTo>
                        <a:pt x="675" y="494"/>
                      </a:lnTo>
                      <a:lnTo>
                        <a:pt x="665" y="546"/>
                      </a:lnTo>
                      <a:lnTo>
                        <a:pt x="648" y="599"/>
                      </a:lnTo>
                      <a:lnTo>
                        <a:pt x="625" y="649"/>
                      </a:lnTo>
                      <a:lnTo>
                        <a:pt x="594" y="688"/>
                      </a:lnTo>
                      <a:lnTo>
                        <a:pt x="559" y="715"/>
                      </a:lnTo>
                      <a:lnTo>
                        <a:pt x="510" y="733"/>
                      </a:lnTo>
                      <a:lnTo>
                        <a:pt x="454" y="754"/>
                      </a:lnTo>
                      <a:lnTo>
                        <a:pt x="390" y="769"/>
                      </a:lnTo>
                      <a:lnTo>
                        <a:pt x="326" y="783"/>
                      </a:lnTo>
                      <a:lnTo>
                        <a:pt x="264" y="787"/>
                      </a:lnTo>
                      <a:lnTo>
                        <a:pt x="210" y="781"/>
                      </a:lnTo>
                      <a:lnTo>
                        <a:pt x="163" y="762"/>
                      </a:lnTo>
                      <a:lnTo>
                        <a:pt x="136" y="729"/>
                      </a:lnTo>
                      <a:lnTo>
                        <a:pt x="107" y="684"/>
                      </a:lnTo>
                      <a:lnTo>
                        <a:pt x="80" y="638"/>
                      </a:lnTo>
                      <a:lnTo>
                        <a:pt x="53" y="589"/>
                      </a:lnTo>
                      <a:lnTo>
                        <a:pt x="29" y="543"/>
                      </a:lnTo>
                      <a:lnTo>
                        <a:pt x="10" y="494"/>
                      </a:lnTo>
                      <a:lnTo>
                        <a:pt x="0" y="451"/>
                      </a:lnTo>
                      <a:lnTo>
                        <a:pt x="2" y="411"/>
                      </a:lnTo>
                      <a:lnTo>
                        <a:pt x="21" y="380"/>
                      </a:lnTo>
                      <a:lnTo>
                        <a:pt x="54" y="339"/>
                      </a:lnTo>
                      <a:lnTo>
                        <a:pt x="103" y="285"/>
                      </a:lnTo>
                      <a:lnTo>
                        <a:pt x="157" y="219"/>
                      </a:lnTo>
                      <a:lnTo>
                        <a:pt x="215" y="155"/>
                      </a:lnTo>
                      <a:lnTo>
                        <a:pt x="266" y="91"/>
                      </a:lnTo>
                      <a:lnTo>
                        <a:pt x="305" y="40"/>
                      </a:lnTo>
                      <a:lnTo>
                        <a:pt x="326" y="7"/>
                      </a:lnTo>
                      <a:lnTo>
                        <a:pt x="324" y="0"/>
                      </a:lnTo>
                      <a:close/>
                    </a:path>
                  </a:pathLst>
                </a:custGeom>
                <a:solidFill>
                  <a:srgbClr val="A11C17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8221" name="Group 29"/>
              <p:cNvGrpSpPr/>
              <p:nvPr/>
            </p:nvGrpSpPr>
            <p:grpSpPr>
              <a:xfrm>
                <a:off x="3858" y="2400"/>
                <a:ext cx="577" cy="415"/>
                <a:chOff x="3858" y="2400"/>
                <a:chExt cx="577" cy="415"/>
              </a:xfrm>
            </p:grpSpPr>
            <p:grpSp>
              <p:nvGrpSpPr>
                <p:cNvPr id="8283" name="Group 30"/>
                <p:cNvGrpSpPr/>
                <p:nvPr/>
              </p:nvGrpSpPr>
              <p:grpSpPr>
                <a:xfrm>
                  <a:off x="4109" y="2525"/>
                  <a:ext cx="160" cy="166"/>
                  <a:chOff x="1701" y="2840"/>
                  <a:chExt cx="482" cy="499"/>
                </a:xfrm>
              </p:grpSpPr>
              <p:sp>
                <p:nvSpPr>
                  <p:cNvPr id="8319" name="Freeform 31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20" name="Freeform 32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21" name="Freeform 33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22" name="Freeform 34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23" name="Freeform 35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24" name="Freeform 36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84" name="Group 37"/>
                <p:cNvGrpSpPr/>
                <p:nvPr/>
              </p:nvGrpSpPr>
              <p:grpSpPr>
                <a:xfrm>
                  <a:off x="3858" y="2649"/>
                  <a:ext cx="161" cy="166"/>
                  <a:chOff x="1701" y="2840"/>
                  <a:chExt cx="482" cy="499"/>
                </a:xfrm>
              </p:grpSpPr>
              <p:sp>
                <p:nvSpPr>
                  <p:cNvPr id="8313" name="Freeform 38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4" name="Freeform 39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5" name="Freeform 40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6" name="Freeform 41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7" name="Freeform 42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8" name="Freeform 43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85" name="Group 44"/>
                <p:cNvGrpSpPr/>
                <p:nvPr/>
              </p:nvGrpSpPr>
              <p:grpSpPr>
                <a:xfrm>
                  <a:off x="3942" y="2525"/>
                  <a:ext cx="161" cy="166"/>
                  <a:chOff x="1701" y="2840"/>
                  <a:chExt cx="482" cy="499"/>
                </a:xfrm>
              </p:grpSpPr>
              <p:sp>
                <p:nvSpPr>
                  <p:cNvPr id="8307" name="Freeform 45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8" name="Freeform 46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9" name="Freeform 47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0" name="Freeform 48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1" name="Freeform 49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12" name="Freeform 50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86" name="Group 51"/>
                <p:cNvGrpSpPr/>
                <p:nvPr/>
              </p:nvGrpSpPr>
              <p:grpSpPr>
                <a:xfrm>
                  <a:off x="4274" y="2525"/>
                  <a:ext cx="161" cy="166"/>
                  <a:chOff x="1701" y="2840"/>
                  <a:chExt cx="482" cy="499"/>
                </a:xfrm>
              </p:grpSpPr>
              <p:sp>
                <p:nvSpPr>
                  <p:cNvPr id="8301" name="Freeform 52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2" name="Freeform 53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3" name="Freeform 54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4" name="Freeform 55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5" name="Freeform 56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6" name="Freeform 57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87" name="Group 58"/>
                <p:cNvGrpSpPr/>
                <p:nvPr/>
              </p:nvGrpSpPr>
              <p:grpSpPr>
                <a:xfrm>
                  <a:off x="4025" y="2400"/>
                  <a:ext cx="160" cy="167"/>
                  <a:chOff x="1701" y="2840"/>
                  <a:chExt cx="482" cy="499"/>
                </a:xfrm>
              </p:grpSpPr>
              <p:sp>
                <p:nvSpPr>
                  <p:cNvPr id="8295" name="Freeform 59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6" name="Freeform 60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7" name="Freeform 61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8" name="Freeform 62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9" name="Freeform 63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300" name="Freeform 64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88" name="Group 65"/>
                <p:cNvGrpSpPr/>
                <p:nvPr/>
              </p:nvGrpSpPr>
              <p:grpSpPr>
                <a:xfrm>
                  <a:off x="4191" y="2400"/>
                  <a:ext cx="161" cy="167"/>
                  <a:chOff x="1701" y="2840"/>
                  <a:chExt cx="482" cy="499"/>
                </a:xfrm>
              </p:grpSpPr>
              <p:sp>
                <p:nvSpPr>
                  <p:cNvPr id="8289" name="Freeform 66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0" name="Freeform 67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1" name="Freeform 68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2" name="Freeform 69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3" name="Freeform 70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4" name="Freeform 71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sp>
            <p:nvSpPr>
              <p:cNvPr id="8222" name="Freeform 72"/>
              <p:cNvSpPr/>
              <p:nvPr/>
            </p:nvSpPr>
            <p:spPr>
              <a:xfrm>
                <a:off x="2871" y="2247"/>
                <a:ext cx="1" cy="19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0"/>
                  </a:cxn>
                  <a:cxn ang="0">
                    <a:pos x="1" y="0"/>
                  </a:cxn>
                </a:cxnLst>
                <a:pathLst>
                  <a:path w="2" h="37">
                    <a:moveTo>
                      <a:pt x="2" y="0"/>
                    </a:moveTo>
                    <a:lnTo>
                      <a:pt x="0" y="37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588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223" name="Rectangle 73"/>
              <p:cNvSpPr/>
              <p:nvPr/>
            </p:nvSpPr>
            <p:spPr>
              <a:xfrm>
                <a:off x="2870" y="2270"/>
                <a:ext cx="1" cy="22"/>
              </a:xfrm>
              <a:prstGeom prst="rect">
                <a:avLst/>
              </a:prstGeom>
              <a:solidFill>
                <a:srgbClr val="FFFFFF"/>
              </a:solidFill>
              <a:ln w="1588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GB" altLang="x-none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24" name="Freeform 74"/>
              <p:cNvSpPr/>
              <p:nvPr/>
            </p:nvSpPr>
            <p:spPr>
              <a:xfrm>
                <a:off x="2868" y="2306"/>
                <a:ext cx="3" cy="20"/>
              </a:xfrm>
              <a:custGeom>
                <a:avLst/>
                <a:gdLst/>
                <a:ahLst/>
                <a:cxnLst>
                  <a:cxn ang="0">
                    <a:pos x="2" y="10"/>
                  </a:cxn>
                  <a:cxn ang="0">
                    <a:pos x="0" y="8"/>
                  </a:cxn>
                  <a:cxn ang="0">
                    <a:pos x="1" y="5"/>
                  </a:cxn>
                  <a:cxn ang="0">
                    <a:pos x="2" y="3"/>
                  </a:cxn>
                  <a:cxn ang="0">
                    <a:pos x="2" y="0"/>
                  </a:cxn>
                  <a:cxn ang="0">
                    <a:pos x="2" y="10"/>
                  </a:cxn>
                </a:cxnLst>
                <a:pathLst>
                  <a:path w="6" h="39">
                    <a:moveTo>
                      <a:pt x="6" y="39"/>
                    </a:moveTo>
                    <a:lnTo>
                      <a:pt x="0" y="30"/>
                    </a:lnTo>
                    <a:lnTo>
                      <a:pt x="2" y="20"/>
                    </a:lnTo>
                    <a:lnTo>
                      <a:pt x="6" y="10"/>
                    </a:lnTo>
                    <a:lnTo>
                      <a:pt x="6" y="0"/>
                    </a:lnTo>
                    <a:lnTo>
                      <a:pt x="6" y="39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588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8225" name="Group 75"/>
              <p:cNvGrpSpPr/>
              <p:nvPr/>
            </p:nvGrpSpPr>
            <p:grpSpPr>
              <a:xfrm>
                <a:off x="1952" y="2474"/>
                <a:ext cx="364" cy="337"/>
                <a:chOff x="1952" y="2474"/>
                <a:chExt cx="364" cy="337"/>
              </a:xfrm>
            </p:grpSpPr>
            <p:grpSp>
              <p:nvGrpSpPr>
                <p:cNvPr id="8241" name="Group 76"/>
                <p:cNvGrpSpPr/>
                <p:nvPr/>
              </p:nvGrpSpPr>
              <p:grpSpPr>
                <a:xfrm>
                  <a:off x="2069" y="2474"/>
                  <a:ext cx="159" cy="165"/>
                  <a:chOff x="1701" y="2840"/>
                  <a:chExt cx="482" cy="499"/>
                </a:xfrm>
              </p:grpSpPr>
              <p:sp>
                <p:nvSpPr>
                  <p:cNvPr id="8277" name="Freeform 77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8" name="Freeform 78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9" name="Freeform 79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0" name="Freeform 80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1" name="Freeform 81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2" name="Freeform 82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42" name="Group 83"/>
                <p:cNvGrpSpPr/>
                <p:nvPr/>
              </p:nvGrpSpPr>
              <p:grpSpPr>
                <a:xfrm>
                  <a:off x="2116" y="2565"/>
                  <a:ext cx="159" cy="165"/>
                  <a:chOff x="1701" y="2840"/>
                  <a:chExt cx="482" cy="499"/>
                </a:xfrm>
              </p:grpSpPr>
              <p:sp>
                <p:nvSpPr>
                  <p:cNvPr id="8271" name="Freeform 84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2" name="Freeform 85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3" name="Freeform 86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4" name="Freeform 87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5" name="Freeform 88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6" name="Freeform 89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43" name="Group 90"/>
                <p:cNvGrpSpPr/>
                <p:nvPr/>
              </p:nvGrpSpPr>
              <p:grpSpPr>
                <a:xfrm>
                  <a:off x="1994" y="2565"/>
                  <a:ext cx="159" cy="165"/>
                  <a:chOff x="1701" y="2840"/>
                  <a:chExt cx="482" cy="499"/>
                </a:xfrm>
              </p:grpSpPr>
              <p:sp>
                <p:nvSpPr>
                  <p:cNvPr id="8265" name="Freeform 91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6" name="Freeform 92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7" name="Freeform 93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8" name="Freeform 94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9" name="Freeform 95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0" name="Freeform 96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44" name="Group 97"/>
                <p:cNvGrpSpPr/>
                <p:nvPr/>
              </p:nvGrpSpPr>
              <p:grpSpPr>
                <a:xfrm>
                  <a:off x="1952" y="2647"/>
                  <a:ext cx="159" cy="164"/>
                  <a:chOff x="1701" y="2840"/>
                  <a:chExt cx="482" cy="499"/>
                </a:xfrm>
              </p:grpSpPr>
              <p:sp>
                <p:nvSpPr>
                  <p:cNvPr id="8259" name="Freeform 98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0" name="Freeform 99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1" name="Freeform 100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2" name="Freeform 101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3" name="Freeform 102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4" name="Freeform 103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45" name="Group 104"/>
                <p:cNvGrpSpPr/>
                <p:nvPr/>
              </p:nvGrpSpPr>
              <p:grpSpPr>
                <a:xfrm>
                  <a:off x="2076" y="2647"/>
                  <a:ext cx="159" cy="164"/>
                  <a:chOff x="1701" y="2840"/>
                  <a:chExt cx="482" cy="499"/>
                </a:xfrm>
              </p:grpSpPr>
              <p:sp>
                <p:nvSpPr>
                  <p:cNvPr id="8253" name="Freeform 105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4" name="Freeform 106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5" name="Freeform 107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6" name="Freeform 108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7" name="Freeform 109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8" name="Freeform 110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46" name="Group 111"/>
                <p:cNvGrpSpPr/>
                <p:nvPr/>
              </p:nvGrpSpPr>
              <p:grpSpPr>
                <a:xfrm>
                  <a:off x="2157" y="2647"/>
                  <a:ext cx="159" cy="164"/>
                  <a:chOff x="1701" y="2840"/>
                  <a:chExt cx="482" cy="499"/>
                </a:xfrm>
              </p:grpSpPr>
              <p:sp>
                <p:nvSpPr>
                  <p:cNvPr id="8247" name="Freeform 112"/>
                  <p:cNvSpPr/>
                  <p:nvPr/>
                </p:nvSpPr>
                <p:spPr>
                  <a:xfrm>
                    <a:off x="1701" y="2844"/>
                    <a:ext cx="465" cy="465"/>
                  </a:xfrm>
                  <a:custGeom>
                    <a:avLst/>
                    <a:gdLst/>
                    <a:ahLst/>
                    <a:cxnLst>
                      <a:cxn ang="0">
                        <a:pos x="69" y="0"/>
                      </a:cxn>
                      <a:cxn ang="0">
                        <a:pos x="83" y="1"/>
                      </a:cxn>
                      <a:cxn ang="0">
                        <a:pos x="96" y="5"/>
                      </a:cxn>
                      <a:cxn ang="0">
                        <a:pos x="108" y="12"/>
                      </a:cxn>
                      <a:cxn ang="0">
                        <a:pos x="118" y="20"/>
                      </a:cxn>
                      <a:cxn ang="0">
                        <a:pos x="127" y="30"/>
                      </a:cxn>
                      <a:cxn ang="0">
                        <a:pos x="133" y="42"/>
                      </a:cxn>
                      <a:cxn ang="0">
                        <a:pos x="137" y="55"/>
                      </a:cxn>
                      <a:cxn ang="0">
                        <a:pos x="139" y="69"/>
                      </a:cxn>
                      <a:cxn ang="0">
                        <a:pos x="137" y="83"/>
                      </a:cxn>
                      <a:cxn ang="0">
                        <a:pos x="133" y="96"/>
                      </a:cxn>
                      <a:cxn ang="0">
                        <a:pos x="127" y="108"/>
                      </a:cxn>
                      <a:cxn ang="0">
                        <a:pos x="118" y="118"/>
                      </a:cxn>
                      <a:cxn ang="0">
                        <a:pos x="108" y="127"/>
                      </a:cxn>
                      <a:cxn ang="0">
                        <a:pos x="96" y="133"/>
                      </a:cxn>
                      <a:cxn ang="0">
                        <a:pos x="83" y="137"/>
                      </a:cxn>
                      <a:cxn ang="0">
                        <a:pos x="69" y="139"/>
                      </a:cxn>
                      <a:cxn ang="0">
                        <a:pos x="55" y="137"/>
                      </a:cxn>
                      <a:cxn ang="0">
                        <a:pos x="42" y="133"/>
                      </a:cxn>
                      <a:cxn ang="0">
                        <a:pos x="30" y="127"/>
                      </a:cxn>
                      <a:cxn ang="0">
                        <a:pos x="20" y="118"/>
                      </a:cxn>
                      <a:cxn ang="0">
                        <a:pos x="12" y="108"/>
                      </a:cxn>
                      <a:cxn ang="0">
                        <a:pos x="5" y="96"/>
                      </a:cxn>
                      <a:cxn ang="0">
                        <a:pos x="1" y="83"/>
                      </a:cxn>
                      <a:cxn ang="0">
                        <a:pos x="0" y="69"/>
                      </a:cxn>
                      <a:cxn ang="0">
                        <a:pos x="1" y="55"/>
                      </a:cxn>
                      <a:cxn ang="0">
                        <a:pos x="5" y="42"/>
                      </a:cxn>
                      <a:cxn ang="0">
                        <a:pos x="12" y="30"/>
                      </a:cxn>
                      <a:cxn ang="0">
                        <a:pos x="20" y="20"/>
                      </a:cxn>
                      <a:cxn ang="0">
                        <a:pos x="30" y="12"/>
                      </a:cxn>
                      <a:cxn ang="0">
                        <a:pos x="42" y="5"/>
                      </a:cxn>
                      <a:cxn ang="0">
                        <a:pos x="55" y="1"/>
                      </a:cxn>
                      <a:cxn ang="0">
                        <a:pos x="69" y="0"/>
                      </a:cxn>
                    </a:cxnLst>
                    <a:pathLst>
                      <a:path w="1559" h="1559">
                        <a:moveTo>
                          <a:pt x="780" y="0"/>
                        </a:moveTo>
                        <a:lnTo>
                          <a:pt x="935" y="16"/>
                        </a:lnTo>
                        <a:lnTo>
                          <a:pt x="1082" y="60"/>
                        </a:lnTo>
                        <a:lnTo>
                          <a:pt x="1214" y="132"/>
                        </a:lnTo>
                        <a:lnTo>
                          <a:pt x="1330" y="227"/>
                        </a:lnTo>
                        <a:lnTo>
                          <a:pt x="1425" y="341"/>
                        </a:lnTo>
                        <a:lnTo>
                          <a:pt x="1497" y="473"/>
                        </a:lnTo>
                        <a:lnTo>
                          <a:pt x="1542" y="619"/>
                        </a:lnTo>
                        <a:lnTo>
                          <a:pt x="1559" y="778"/>
                        </a:lnTo>
                        <a:lnTo>
                          <a:pt x="1542" y="935"/>
                        </a:lnTo>
                        <a:lnTo>
                          <a:pt x="1497" y="1082"/>
                        </a:lnTo>
                        <a:lnTo>
                          <a:pt x="1425" y="1214"/>
                        </a:lnTo>
                        <a:lnTo>
                          <a:pt x="1330" y="1331"/>
                        </a:lnTo>
                        <a:lnTo>
                          <a:pt x="1214" y="1426"/>
                        </a:lnTo>
                        <a:lnTo>
                          <a:pt x="1082" y="1497"/>
                        </a:lnTo>
                        <a:lnTo>
                          <a:pt x="935" y="1542"/>
                        </a:lnTo>
                        <a:lnTo>
                          <a:pt x="780" y="1559"/>
                        </a:lnTo>
                        <a:lnTo>
                          <a:pt x="621" y="1542"/>
                        </a:lnTo>
                        <a:lnTo>
                          <a:pt x="473" y="1497"/>
                        </a:lnTo>
                        <a:lnTo>
                          <a:pt x="341" y="1426"/>
                        </a:lnTo>
                        <a:lnTo>
                          <a:pt x="227" y="1331"/>
                        </a:lnTo>
                        <a:lnTo>
                          <a:pt x="130" y="1214"/>
                        </a:lnTo>
                        <a:lnTo>
                          <a:pt x="60" y="1082"/>
                        </a:lnTo>
                        <a:lnTo>
                          <a:pt x="15" y="935"/>
                        </a:lnTo>
                        <a:lnTo>
                          <a:pt x="0" y="778"/>
                        </a:lnTo>
                        <a:lnTo>
                          <a:pt x="15" y="619"/>
                        </a:lnTo>
                        <a:lnTo>
                          <a:pt x="60" y="473"/>
                        </a:lnTo>
                        <a:lnTo>
                          <a:pt x="130" y="341"/>
                        </a:lnTo>
                        <a:lnTo>
                          <a:pt x="227" y="227"/>
                        </a:lnTo>
                        <a:lnTo>
                          <a:pt x="341" y="132"/>
                        </a:lnTo>
                        <a:lnTo>
                          <a:pt x="473" y="60"/>
                        </a:lnTo>
                        <a:lnTo>
                          <a:pt x="621" y="16"/>
                        </a:lnTo>
                        <a:lnTo>
                          <a:pt x="780" y="0"/>
                        </a:lnTo>
                        <a:close/>
                      </a:path>
                    </a:pathLst>
                  </a:custGeom>
                  <a:solidFill>
                    <a:srgbClr val="E8D9F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48" name="Freeform 113"/>
                  <p:cNvSpPr/>
                  <p:nvPr/>
                </p:nvSpPr>
                <p:spPr>
                  <a:xfrm>
                    <a:off x="1769" y="2851"/>
                    <a:ext cx="392" cy="373"/>
                  </a:xfrm>
                  <a:custGeom>
                    <a:avLst/>
                    <a:gdLst/>
                    <a:ahLst/>
                    <a:cxnLst>
                      <a:cxn ang="0">
                        <a:pos x="23" y="71"/>
                      </a:cxn>
                      <a:cxn ang="0">
                        <a:pos x="22" y="67"/>
                      </a:cxn>
                      <a:cxn ang="0">
                        <a:pos x="21" y="60"/>
                      </a:cxn>
                      <a:cxn ang="0">
                        <a:pos x="21" y="53"/>
                      </a:cxn>
                      <a:cxn ang="0">
                        <a:pos x="24" y="48"/>
                      </a:cxn>
                      <a:cxn ang="0">
                        <a:pos x="29" y="44"/>
                      </a:cxn>
                      <a:cxn ang="0">
                        <a:pos x="36" y="41"/>
                      </a:cxn>
                      <a:cxn ang="0">
                        <a:pos x="42" y="37"/>
                      </a:cxn>
                      <a:cxn ang="0">
                        <a:pos x="45" y="30"/>
                      </a:cxn>
                      <a:cxn ang="0">
                        <a:pos x="41" y="22"/>
                      </a:cxn>
                      <a:cxn ang="0">
                        <a:pos x="35" y="14"/>
                      </a:cxn>
                      <a:cxn ang="0">
                        <a:pos x="30" y="9"/>
                      </a:cxn>
                      <a:cxn ang="0">
                        <a:pos x="0" y="40"/>
                      </a:cxn>
                      <a:cxn ang="0">
                        <a:pos x="2" y="34"/>
                      </a:cxn>
                      <a:cxn ang="0">
                        <a:pos x="7" y="21"/>
                      </a:cxn>
                      <a:cxn ang="0">
                        <a:pos x="13" y="8"/>
                      </a:cxn>
                      <a:cxn ang="0">
                        <a:pos x="20" y="3"/>
                      </a:cxn>
                      <a:cxn ang="0">
                        <a:pos x="26" y="2"/>
                      </a:cxn>
                      <a:cxn ang="0">
                        <a:pos x="34" y="1"/>
                      </a:cxn>
                      <a:cxn ang="0">
                        <a:pos x="44" y="0"/>
                      </a:cxn>
                      <a:cxn ang="0">
                        <a:pos x="58" y="3"/>
                      </a:cxn>
                      <a:cxn ang="0">
                        <a:pos x="72" y="6"/>
                      </a:cxn>
                      <a:cxn ang="0">
                        <a:pos x="87" y="9"/>
                      </a:cxn>
                      <a:cxn ang="0">
                        <a:pos x="100" y="17"/>
                      </a:cxn>
                      <a:cxn ang="0">
                        <a:pos x="109" y="31"/>
                      </a:cxn>
                      <a:cxn ang="0">
                        <a:pos x="113" y="47"/>
                      </a:cxn>
                      <a:cxn ang="0">
                        <a:pos x="117" y="58"/>
                      </a:cxn>
                      <a:cxn ang="0">
                        <a:pos x="116" y="67"/>
                      </a:cxn>
                      <a:cxn ang="0">
                        <a:pos x="111" y="75"/>
                      </a:cxn>
                      <a:cxn ang="0">
                        <a:pos x="103" y="87"/>
                      </a:cxn>
                      <a:cxn ang="0">
                        <a:pos x="95" y="99"/>
                      </a:cxn>
                      <a:cxn ang="0">
                        <a:pos x="89" y="107"/>
                      </a:cxn>
                      <a:cxn ang="0">
                        <a:pos x="86" y="111"/>
                      </a:cxn>
                      <a:cxn ang="0">
                        <a:pos x="88" y="105"/>
                      </a:cxn>
                      <a:cxn ang="0">
                        <a:pos x="93" y="92"/>
                      </a:cxn>
                      <a:cxn ang="0">
                        <a:pos x="97" y="76"/>
                      </a:cxn>
                      <a:cxn ang="0">
                        <a:pos x="97" y="65"/>
                      </a:cxn>
                      <a:cxn ang="0">
                        <a:pos x="95" y="57"/>
                      </a:cxn>
                      <a:cxn ang="0">
                        <a:pos x="95" y="51"/>
                      </a:cxn>
                      <a:cxn ang="0">
                        <a:pos x="92" y="47"/>
                      </a:cxn>
                      <a:cxn ang="0">
                        <a:pos x="83" y="47"/>
                      </a:cxn>
                      <a:cxn ang="0">
                        <a:pos x="69" y="48"/>
                      </a:cxn>
                      <a:cxn ang="0">
                        <a:pos x="57" y="49"/>
                      </a:cxn>
                      <a:cxn ang="0">
                        <a:pos x="46" y="51"/>
                      </a:cxn>
                      <a:cxn ang="0">
                        <a:pos x="41" y="55"/>
                      </a:cxn>
                      <a:cxn ang="0">
                        <a:pos x="36" y="61"/>
                      </a:cxn>
                      <a:cxn ang="0">
                        <a:pos x="30" y="66"/>
                      </a:cxn>
                      <a:cxn ang="0">
                        <a:pos x="25" y="70"/>
                      </a:cxn>
                      <a:cxn ang="0">
                        <a:pos x="23" y="72"/>
                      </a:cxn>
                    </a:cxnLst>
                    <a:pathLst>
                      <a:path w="1315" h="1255">
                        <a:moveTo>
                          <a:pt x="262" y="817"/>
                        </a:moveTo>
                        <a:lnTo>
                          <a:pt x="258" y="809"/>
                        </a:lnTo>
                        <a:lnTo>
                          <a:pt x="254" y="790"/>
                        </a:lnTo>
                        <a:lnTo>
                          <a:pt x="248" y="759"/>
                        </a:lnTo>
                        <a:lnTo>
                          <a:pt x="242" y="724"/>
                        </a:lnTo>
                        <a:lnTo>
                          <a:pt x="236" y="683"/>
                        </a:lnTo>
                        <a:lnTo>
                          <a:pt x="236" y="644"/>
                        </a:lnTo>
                        <a:lnTo>
                          <a:pt x="240" y="606"/>
                        </a:lnTo>
                        <a:lnTo>
                          <a:pt x="252" y="573"/>
                        </a:lnTo>
                        <a:lnTo>
                          <a:pt x="267" y="544"/>
                        </a:lnTo>
                        <a:lnTo>
                          <a:pt x="295" y="522"/>
                        </a:lnTo>
                        <a:lnTo>
                          <a:pt x="329" y="501"/>
                        </a:lnTo>
                        <a:lnTo>
                          <a:pt x="370" y="483"/>
                        </a:lnTo>
                        <a:lnTo>
                          <a:pt x="407" y="462"/>
                        </a:lnTo>
                        <a:lnTo>
                          <a:pt x="446" y="441"/>
                        </a:lnTo>
                        <a:lnTo>
                          <a:pt x="477" y="414"/>
                        </a:lnTo>
                        <a:lnTo>
                          <a:pt x="502" y="383"/>
                        </a:lnTo>
                        <a:lnTo>
                          <a:pt x="506" y="340"/>
                        </a:lnTo>
                        <a:lnTo>
                          <a:pt x="492" y="295"/>
                        </a:lnTo>
                        <a:lnTo>
                          <a:pt x="465" y="245"/>
                        </a:lnTo>
                        <a:lnTo>
                          <a:pt x="430" y="200"/>
                        </a:lnTo>
                        <a:lnTo>
                          <a:pt x="392" y="156"/>
                        </a:lnTo>
                        <a:lnTo>
                          <a:pt x="359" y="123"/>
                        </a:lnTo>
                        <a:lnTo>
                          <a:pt x="333" y="99"/>
                        </a:lnTo>
                        <a:lnTo>
                          <a:pt x="326" y="92"/>
                        </a:lnTo>
                        <a:lnTo>
                          <a:pt x="0" y="448"/>
                        </a:lnTo>
                        <a:lnTo>
                          <a:pt x="4" y="429"/>
                        </a:lnTo>
                        <a:lnTo>
                          <a:pt x="21" y="383"/>
                        </a:lnTo>
                        <a:lnTo>
                          <a:pt x="46" y="315"/>
                        </a:lnTo>
                        <a:lnTo>
                          <a:pt x="79" y="239"/>
                        </a:lnTo>
                        <a:lnTo>
                          <a:pt x="112" y="161"/>
                        </a:lnTo>
                        <a:lnTo>
                          <a:pt x="151" y="94"/>
                        </a:lnTo>
                        <a:lnTo>
                          <a:pt x="190" y="47"/>
                        </a:lnTo>
                        <a:lnTo>
                          <a:pt x="225" y="30"/>
                        </a:lnTo>
                        <a:lnTo>
                          <a:pt x="252" y="26"/>
                        </a:lnTo>
                        <a:lnTo>
                          <a:pt x="289" y="20"/>
                        </a:lnTo>
                        <a:lnTo>
                          <a:pt x="329" y="12"/>
                        </a:lnTo>
                        <a:lnTo>
                          <a:pt x="382" y="6"/>
                        </a:lnTo>
                        <a:lnTo>
                          <a:pt x="436" y="0"/>
                        </a:lnTo>
                        <a:lnTo>
                          <a:pt x="500" y="2"/>
                        </a:lnTo>
                        <a:lnTo>
                          <a:pt x="570" y="10"/>
                        </a:lnTo>
                        <a:lnTo>
                          <a:pt x="646" y="30"/>
                        </a:lnTo>
                        <a:lnTo>
                          <a:pt x="725" y="49"/>
                        </a:lnTo>
                        <a:lnTo>
                          <a:pt x="812" y="64"/>
                        </a:lnTo>
                        <a:lnTo>
                          <a:pt x="898" y="80"/>
                        </a:lnTo>
                        <a:lnTo>
                          <a:pt x="983" y="105"/>
                        </a:lnTo>
                        <a:lnTo>
                          <a:pt x="1059" y="136"/>
                        </a:lnTo>
                        <a:lnTo>
                          <a:pt x="1129" y="187"/>
                        </a:lnTo>
                        <a:lnTo>
                          <a:pt x="1183" y="255"/>
                        </a:lnTo>
                        <a:lnTo>
                          <a:pt x="1224" y="350"/>
                        </a:lnTo>
                        <a:lnTo>
                          <a:pt x="1249" y="447"/>
                        </a:lnTo>
                        <a:lnTo>
                          <a:pt x="1276" y="528"/>
                        </a:lnTo>
                        <a:lnTo>
                          <a:pt x="1295" y="594"/>
                        </a:lnTo>
                        <a:lnTo>
                          <a:pt x="1311" y="654"/>
                        </a:lnTo>
                        <a:lnTo>
                          <a:pt x="1315" y="704"/>
                        </a:lnTo>
                        <a:lnTo>
                          <a:pt x="1307" y="755"/>
                        </a:lnTo>
                        <a:lnTo>
                          <a:pt x="1288" y="801"/>
                        </a:lnTo>
                        <a:lnTo>
                          <a:pt x="1253" y="856"/>
                        </a:lnTo>
                        <a:lnTo>
                          <a:pt x="1206" y="918"/>
                        </a:lnTo>
                        <a:lnTo>
                          <a:pt x="1160" y="986"/>
                        </a:lnTo>
                        <a:lnTo>
                          <a:pt x="1111" y="1054"/>
                        </a:lnTo>
                        <a:lnTo>
                          <a:pt x="1066" y="1118"/>
                        </a:lnTo>
                        <a:lnTo>
                          <a:pt x="1026" y="1172"/>
                        </a:lnTo>
                        <a:lnTo>
                          <a:pt x="995" y="1216"/>
                        </a:lnTo>
                        <a:lnTo>
                          <a:pt x="973" y="1244"/>
                        </a:lnTo>
                        <a:lnTo>
                          <a:pt x="968" y="1255"/>
                        </a:lnTo>
                        <a:lnTo>
                          <a:pt x="973" y="1236"/>
                        </a:lnTo>
                        <a:lnTo>
                          <a:pt x="993" y="1189"/>
                        </a:lnTo>
                        <a:lnTo>
                          <a:pt x="1018" y="1119"/>
                        </a:lnTo>
                        <a:lnTo>
                          <a:pt x="1047" y="1038"/>
                        </a:lnTo>
                        <a:lnTo>
                          <a:pt x="1072" y="947"/>
                        </a:lnTo>
                        <a:lnTo>
                          <a:pt x="1092" y="862"/>
                        </a:lnTo>
                        <a:lnTo>
                          <a:pt x="1097" y="788"/>
                        </a:lnTo>
                        <a:lnTo>
                          <a:pt x="1090" y="736"/>
                        </a:lnTo>
                        <a:lnTo>
                          <a:pt x="1076" y="691"/>
                        </a:lnTo>
                        <a:lnTo>
                          <a:pt x="1074" y="650"/>
                        </a:lnTo>
                        <a:lnTo>
                          <a:pt x="1074" y="609"/>
                        </a:lnTo>
                        <a:lnTo>
                          <a:pt x="1072" y="576"/>
                        </a:lnTo>
                        <a:lnTo>
                          <a:pt x="1061" y="547"/>
                        </a:lnTo>
                        <a:lnTo>
                          <a:pt x="1039" y="528"/>
                        </a:lnTo>
                        <a:lnTo>
                          <a:pt x="999" y="520"/>
                        </a:lnTo>
                        <a:lnTo>
                          <a:pt x="935" y="528"/>
                        </a:lnTo>
                        <a:lnTo>
                          <a:pt x="855" y="536"/>
                        </a:lnTo>
                        <a:lnTo>
                          <a:pt x="777" y="544"/>
                        </a:lnTo>
                        <a:lnTo>
                          <a:pt x="704" y="549"/>
                        </a:lnTo>
                        <a:lnTo>
                          <a:pt x="636" y="557"/>
                        </a:lnTo>
                        <a:lnTo>
                          <a:pt x="572" y="565"/>
                        </a:lnTo>
                        <a:lnTo>
                          <a:pt x="521" y="578"/>
                        </a:lnTo>
                        <a:lnTo>
                          <a:pt x="481" y="598"/>
                        </a:lnTo>
                        <a:lnTo>
                          <a:pt x="456" y="625"/>
                        </a:lnTo>
                        <a:lnTo>
                          <a:pt x="432" y="654"/>
                        </a:lnTo>
                        <a:lnTo>
                          <a:pt x="403" y="687"/>
                        </a:lnTo>
                        <a:lnTo>
                          <a:pt x="370" y="718"/>
                        </a:lnTo>
                        <a:lnTo>
                          <a:pt x="339" y="749"/>
                        </a:lnTo>
                        <a:lnTo>
                          <a:pt x="308" y="774"/>
                        </a:lnTo>
                        <a:lnTo>
                          <a:pt x="283" y="798"/>
                        </a:lnTo>
                        <a:lnTo>
                          <a:pt x="265" y="811"/>
                        </a:lnTo>
                        <a:lnTo>
                          <a:pt x="262" y="817"/>
                        </a:lnTo>
                        <a:close/>
                      </a:path>
                    </a:pathLst>
                  </a:custGeom>
                  <a:solidFill>
                    <a:srgbClr val="9292B3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49" name="Freeform 114"/>
                  <p:cNvSpPr/>
                  <p:nvPr/>
                </p:nvSpPr>
                <p:spPr>
                  <a:xfrm>
                    <a:off x="1712" y="2840"/>
                    <a:ext cx="471" cy="480"/>
                  </a:xfrm>
                  <a:custGeom>
                    <a:avLst/>
                    <a:gdLst/>
                    <a:ahLst/>
                    <a:cxnLst>
                      <a:cxn ang="0">
                        <a:pos x="138" y="48"/>
                      </a:cxn>
                      <a:cxn ang="0">
                        <a:pos x="124" y="22"/>
                      </a:cxn>
                      <a:cxn ang="0">
                        <a:pos x="96" y="4"/>
                      </a:cxn>
                      <a:cxn ang="0">
                        <a:pos x="59" y="1"/>
                      </a:cxn>
                      <a:cxn ang="0">
                        <a:pos x="44" y="4"/>
                      </a:cxn>
                      <a:cxn ang="0">
                        <a:pos x="39" y="7"/>
                      </a:cxn>
                      <a:cxn ang="0">
                        <a:pos x="40" y="8"/>
                      </a:cxn>
                      <a:cxn ang="0">
                        <a:pos x="47" y="11"/>
                      </a:cxn>
                      <a:cxn ang="0">
                        <a:pos x="72" y="27"/>
                      </a:cxn>
                      <a:cxn ang="0">
                        <a:pos x="73" y="33"/>
                      </a:cxn>
                      <a:cxn ang="0">
                        <a:pos x="51" y="46"/>
                      </a:cxn>
                      <a:cxn ang="0">
                        <a:pos x="74" y="41"/>
                      </a:cxn>
                      <a:cxn ang="0">
                        <a:pos x="87" y="26"/>
                      </a:cxn>
                      <a:cxn ang="0">
                        <a:pos x="83" y="14"/>
                      </a:cxn>
                      <a:cxn ang="0">
                        <a:pos x="77" y="6"/>
                      </a:cxn>
                      <a:cxn ang="0">
                        <a:pos x="101" y="15"/>
                      </a:cxn>
                      <a:cxn ang="0">
                        <a:pos x="104" y="26"/>
                      </a:cxn>
                      <a:cxn ang="0">
                        <a:pos x="101" y="37"/>
                      </a:cxn>
                      <a:cxn ang="0">
                        <a:pos x="82" y="46"/>
                      </a:cxn>
                      <a:cxn ang="0">
                        <a:pos x="63" y="53"/>
                      </a:cxn>
                      <a:cxn ang="0">
                        <a:pos x="87" y="49"/>
                      </a:cxn>
                      <a:cxn ang="0">
                        <a:pos x="110" y="41"/>
                      </a:cxn>
                      <a:cxn ang="0">
                        <a:pos x="118" y="30"/>
                      </a:cxn>
                      <a:cxn ang="0">
                        <a:pos x="118" y="40"/>
                      </a:cxn>
                      <a:cxn ang="0">
                        <a:pos x="111" y="49"/>
                      </a:cxn>
                      <a:cxn ang="0">
                        <a:pos x="104" y="55"/>
                      </a:cxn>
                      <a:cxn ang="0">
                        <a:pos x="97" y="58"/>
                      </a:cxn>
                      <a:cxn ang="0">
                        <a:pos x="115" y="57"/>
                      </a:cxn>
                      <a:cxn ang="0">
                        <a:pos x="119" y="60"/>
                      </a:cxn>
                      <a:cxn ang="0">
                        <a:pos x="114" y="63"/>
                      </a:cxn>
                      <a:cxn ang="0">
                        <a:pos x="116" y="66"/>
                      </a:cxn>
                      <a:cxn ang="0">
                        <a:pos x="114" y="68"/>
                      </a:cxn>
                      <a:cxn ang="0">
                        <a:pos x="112" y="72"/>
                      </a:cxn>
                      <a:cxn ang="0">
                        <a:pos x="115" y="80"/>
                      </a:cxn>
                      <a:cxn ang="0">
                        <a:pos x="103" y="99"/>
                      </a:cxn>
                      <a:cxn ang="0">
                        <a:pos x="87" y="113"/>
                      </a:cxn>
                      <a:cxn ang="0">
                        <a:pos x="82" y="116"/>
                      </a:cxn>
                      <a:cxn ang="0">
                        <a:pos x="76" y="115"/>
                      </a:cxn>
                      <a:cxn ang="0">
                        <a:pos x="75" y="112"/>
                      </a:cxn>
                      <a:cxn ang="0">
                        <a:pos x="73" y="108"/>
                      </a:cxn>
                      <a:cxn ang="0">
                        <a:pos x="75" y="105"/>
                      </a:cxn>
                      <a:cxn ang="0">
                        <a:pos x="97" y="100"/>
                      </a:cxn>
                      <a:cxn ang="0">
                        <a:pos x="100" y="90"/>
                      </a:cxn>
                      <a:cxn ang="0">
                        <a:pos x="97" y="81"/>
                      </a:cxn>
                      <a:cxn ang="0">
                        <a:pos x="93" y="75"/>
                      </a:cxn>
                      <a:cxn ang="0">
                        <a:pos x="88" y="72"/>
                      </a:cxn>
                      <a:cxn ang="0">
                        <a:pos x="75" y="77"/>
                      </a:cxn>
                      <a:cxn ang="0">
                        <a:pos x="79" y="82"/>
                      </a:cxn>
                      <a:cxn ang="0">
                        <a:pos x="81" y="88"/>
                      </a:cxn>
                      <a:cxn ang="0">
                        <a:pos x="60" y="112"/>
                      </a:cxn>
                      <a:cxn ang="0">
                        <a:pos x="43" y="115"/>
                      </a:cxn>
                      <a:cxn ang="0">
                        <a:pos x="29" y="108"/>
                      </a:cxn>
                      <a:cxn ang="0">
                        <a:pos x="21" y="102"/>
                      </a:cxn>
                      <a:cxn ang="0">
                        <a:pos x="10" y="96"/>
                      </a:cxn>
                      <a:cxn ang="0">
                        <a:pos x="3" y="78"/>
                      </a:cxn>
                      <a:cxn ang="0">
                        <a:pos x="0" y="80"/>
                      </a:cxn>
                      <a:cxn ang="0">
                        <a:pos x="5" y="103"/>
                      </a:cxn>
                      <a:cxn ang="0">
                        <a:pos x="25" y="128"/>
                      </a:cxn>
                      <a:cxn ang="0">
                        <a:pos x="61" y="142"/>
                      </a:cxn>
                      <a:cxn ang="0">
                        <a:pos x="101" y="136"/>
                      </a:cxn>
                      <a:cxn ang="0">
                        <a:pos x="128" y="110"/>
                      </a:cxn>
                      <a:cxn ang="0">
                        <a:pos x="138" y="88"/>
                      </a:cxn>
                      <a:cxn ang="0">
                        <a:pos x="139" y="77"/>
                      </a:cxn>
                    </a:cxnLst>
                    <a:pathLst>
                      <a:path w="1578" h="1611">
                        <a:moveTo>
                          <a:pt x="1576" y="804"/>
                        </a:moveTo>
                        <a:lnTo>
                          <a:pt x="1578" y="709"/>
                        </a:lnTo>
                        <a:lnTo>
                          <a:pt x="1569" y="622"/>
                        </a:lnTo>
                        <a:lnTo>
                          <a:pt x="1547" y="537"/>
                        </a:lnTo>
                        <a:lnTo>
                          <a:pt x="1518" y="459"/>
                        </a:lnTo>
                        <a:lnTo>
                          <a:pt x="1479" y="384"/>
                        </a:lnTo>
                        <a:lnTo>
                          <a:pt x="1437" y="314"/>
                        </a:lnTo>
                        <a:lnTo>
                          <a:pt x="1388" y="250"/>
                        </a:lnTo>
                        <a:lnTo>
                          <a:pt x="1340" y="194"/>
                        </a:lnTo>
                        <a:lnTo>
                          <a:pt x="1258" y="139"/>
                        </a:lnTo>
                        <a:lnTo>
                          <a:pt x="1169" y="93"/>
                        </a:lnTo>
                        <a:lnTo>
                          <a:pt x="1072" y="52"/>
                        </a:lnTo>
                        <a:lnTo>
                          <a:pt x="971" y="25"/>
                        </a:lnTo>
                        <a:lnTo>
                          <a:pt x="867" y="3"/>
                        </a:lnTo>
                        <a:lnTo>
                          <a:pt x="762" y="0"/>
                        </a:lnTo>
                        <a:lnTo>
                          <a:pt x="657" y="7"/>
                        </a:lnTo>
                        <a:lnTo>
                          <a:pt x="560" y="33"/>
                        </a:lnTo>
                        <a:lnTo>
                          <a:pt x="537" y="36"/>
                        </a:lnTo>
                        <a:lnTo>
                          <a:pt x="518" y="42"/>
                        </a:lnTo>
                        <a:lnTo>
                          <a:pt x="498" y="48"/>
                        </a:lnTo>
                        <a:lnTo>
                          <a:pt x="483" y="56"/>
                        </a:lnTo>
                        <a:lnTo>
                          <a:pt x="465" y="62"/>
                        </a:lnTo>
                        <a:lnTo>
                          <a:pt x="452" y="71"/>
                        </a:lnTo>
                        <a:lnTo>
                          <a:pt x="438" y="81"/>
                        </a:lnTo>
                        <a:lnTo>
                          <a:pt x="426" y="93"/>
                        </a:lnTo>
                        <a:lnTo>
                          <a:pt x="432" y="93"/>
                        </a:lnTo>
                        <a:lnTo>
                          <a:pt x="440" y="93"/>
                        </a:lnTo>
                        <a:lnTo>
                          <a:pt x="450" y="93"/>
                        </a:lnTo>
                        <a:lnTo>
                          <a:pt x="461" y="93"/>
                        </a:lnTo>
                        <a:lnTo>
                          <a:pt x="298" y="432"/>
                        </a:lnTo>
                        <a:lnTo>
                          <a:pt x="461" y="157"/>
                        </a:lnTo>
                        <a:lnTo>
                          <a:pt x="525" y="120"/>
                        </a:lnTo>
                        <a:lnTo>
                          <a:pt x="725" y="283"/>
                        </a:lnTo>
                        <a:lnTo>
                          <a:pt x="795" y="279"/>
                        </a:lnTo>
                        <a:lnTo>
                          <a:pt x="803" y="287"/>
                        </a:lnTo>
                        <a:lnTo>
                          <a:pt x="810" y="300"/>
                        </a:lnTo>
                        <a:lnTo>
                          <a:pt x="816" y="316"/>
                        </a:lnTo>
                        <a:lnTo>
                          <a:pt x="822" y="335"/>
                        </a:lnTo>
                        <a:lnTo>
                          <a:pt x="822" y="353"/>
                        </a:lnTo>
                        <a:lnTo>
                          <a:pt x="822" y="370"/>
                        </a:lnTo>
                        <a:lnTo>
                          <a:pt x="816" y="386"/>
                        </a:lnTo>
                        <a:lnTo>
                          <a:pt x="808" y="403"/>
                        </a:lnTo>
                        <a:lnTo>
                          <a:pt x="519" y="552"/>
                        </a:lnTo>
                        <a:lnTo>
                          <a:pt x="576" y="525"/>
                        </a:lnTo>
                        <a:lnTo>
                          <a:pt x="638" y="506"/>
                        </a:lnTo>
                        <a:lnTo>
                          <a:pt x="702" y="490"/>
                        </a:lnTo>
                        <a:lnTo>
                          <a:pt x="768" y="477"/>
                        </a:lnTo>
                        <a:lnTo>
                          <a:pt x="830" y="455"/>
                        </a:lnTo>
                        <a:lnTo>
                          <a:pt x="886" y="428"/>
                        </a:lnTo>
                        <a:lnTo>
                          <a:pt x="933" y="389"/>
                        </a:lnTo>
                        <a:lnTo>
                          <a:pt x="971" y="337"/>
                        </a:lnTo>
                        <a:lnTo>
                          <a:pt x="977" y="294"/>
                        </a:lnTo>
                        <a:lnTo>
                          <a:pt x="977" y="258"/>
                        </a:lnTo>
                        <a:lnTo>
                          <a:pt x="969" y="221"/>
                        </a:lnTo>
                        <a:lnTo>
                          <a:pt x="956" y="190"/>
                        </a:lnTo>
                        <a:lnTo>
                          <a:pt x="936" y="157"/>
                        </a:lnTo>
                        <a:lnTo>
                          <a:pt x="915" y="128"/>
                        </a:lnTo>
                        <a:lnTo>
                          <a:pt x="892" y="98"/>
                        </a:lnTo>
                        <a:lnTo>
                          <a:pt x="869" y="71"/>
                        </a:lnTo>
                        <a:lnTo>
                          <a:pt x="869" y="66"/>
                        </a:lnTo>
                        <a:lnTo>
                          <a:pt x="878" y="54"/>
                        </a:lnTo>
                        <a:lnTo>
                          <a:pt x="886" y="48"/>
                        </a:lnTo>
                        <a:lnTo>
                          <a:pt x="890" y="56"/>
                        </a:lnTo>
                        <a:lnTo>
                          <a:pt x="1140" y="166"/>
                        </a:lnTo>
                        <a:lnTo>
                          <a:pt x="1144" y="195"/>
                        </a:lnTo>
                        <a:lnTo>
                          <a:pt x="1154" y="226"/>
                        </a:lnTo>
                        <a:lnTo>
                          <a:pt x="1161" y="259"/>
                        </a:lnTo>
                        <a:lnTo>
                          <a:pt x="1171" y="292"/>
                        </a:lnTo>
                        <a:lnTo>
                          <a:pt x="1173" y="323"/>
                        </a:lnTo>
                        <a:lnTo>
                          <a:pt x="1171" y="356"/>
                        </a:lnTo>
                        <a:lnTo>
                          <a:pt x="1159" y="386"/>
                        </a:lnTo>
                        <a:lnTo>
                          <a:pt x="1140" y="417"/>
                        </a:lnTo>
                        <a:lnTo>
                          <a:pt x="1090" y="455"/>
                        </a:lnTo>
                        <a:lnTo>
                          <a:pt x="1037" y="482"/>
                        </a:lnTo>
                        <a:lnTo>
                          <a:pt x="979" y="502"/>
                        </a:lnTo>
                        <a:lnTo>
                          <a:pt x="923" y="517"/>
                        </a:lnTo>
                        <a:lnTo>
                          <a:pt x="865" y="529"/>
                        </a:lnTo>
                        <a:lnTo>
                          <a:pt x="808" y="545"/>
                        </a:lnTo>
                        <a:lnTo>
                          <a:pt x="754" y="566"/>
                        </a:lnTo>
                        <a:lnTo>
                          <a:pt x="706" y="599"/>
                        </a:lnTo>
                        <a:lnTo>
                          <a:pt x="770" y="576"/>
                        </a:lnTo>
                        <a:lnTo>
                          <a:pt x="838" y="562"/>
                        </a:lnTo>
                        <a:lnTo>
                          <a:pt x="907" y="554"/>
                        </a:lnTo>
                        <a:lnTo>
                          <a:pt x="977" y="546"/>
                        </a:lnTo>
                        <a:lnTo>
                          <a:pt x="1043" y="537"/>
                        </a:lnTo>
                        <a:lnTo>
                          <a:pt x="1109" y="521"/>
                        </a:lnTo>
                        <a:lnTo>
                          <a:pt x="1171" y="498"/>
                        </a:lnTo>
                        <a:lnTo>
                          <a:pt x="1231" y="463"/>
                        </a:lnTo>
                        <a:lnTo>
                          <a:pt x="1299" y="337"/>
                        </a:lnTo>
                        <a:lnTo>
                          <a:pt x="1303" y="337"/>
                        </a:lnTo>
                        <a:lnTo>
                          <a:pt x="1315" y="337"/>
                        </a:lnTo>
                        <a:lnTo>
                          <a:pt x="1322" y="337"/>
                        </a:lnTo>
                        <a:lnTo>
                          <a:pt x="1330" y="343"/>
                        </a:lnTo>
                        <a:lnTo>
                          <a:pt x="1332" y="380"/>
                        </a:lnTo>
                        <a:lnTo>
                          <a:pt x="1330" y="415"/>
                        </a:lnTo>
                        <a:lnTo>
                          <a:pt x="1320" y="446"/>
                        </a:lnTo>
                        <a:lnTo>
                          <a:pt x="1309" y="477"/>
                        </a:lnTo>
                        <a:lnTo>
                          <a:pt x="1291" y="504"/>
                        </a:lnTo>
                        <a:lnTo>
                          <a:pt x="1272" y="529"/>
                        </a:lnTo>
                        <a:lnTo>
                          <a:pt x="1251" y="554"/>
                        </a:lnTo>
                        <a:lnTo>
                          <a:pt x="1231" y="579"/>
                        </a:lnTo>
                        <a:lnTo>
                          <a:pt x="1210" y="591"/>
                        </a:lnTo>
                        <a:lnTo>
                          <a:pt x="1189" y="605"/>
                        </a:lnTo>
                        <a:lnTo>
                          <a:pt x="1167" y="616"/>
                        </a:lnTo>
                        <a:lnTo>
                          <a:pt x="1148" y="628"/>
                        </a:lnTo>
                        <a:lnTo>
                          <a:pt x="1127" y="636"/>
                        </a:lnTo>
                        <a:lnTo>
                          <a:pt x="1107" y="643"/>
                        </a:lnTo>
                        <a:lnTo>
                          <a:pt x="1086" y="649"/>
                        </a:lnTo>
                        <a:lnTo>
                          <a:pt x="1068" y="653"/>
                        </a:lnTo>
                        <a:lnTo>
                          <a:pt x="1278" y="636"/>
                        </a:lnTo>
                        <a:lnTo>
                          <a:pt x="1280" y="642"/>
                        </a:lnTo>
                        <a:lnTo>
                          <a:pt x="1286" y="645"/>
                        </a:lnTo>
                        <a:lnTo>
                          <a:pt x="1286" y="647"/>
                        </a:lnTo>
                        <a:lnTo>
                          <a:pt x="1278" y="663"/>
                        </a:lnTo>
                        <a:lnTo>
                          <a:pt x="1340" y="663"/>
                        </a:lnTo>
                        <a:lnTo>
                          <a:pt x="1332" y="678"/>
                        </a:lnTo>
                        <a:lnTo>
                          <a:pt x="1317" y="694"/>
                        </a:lnTo>
                        <a:lnTo>
                          <a:pt x="1305" y="700"/>
                        </a:lnTo>
                        <a:lnTo>
                          <a:pt x="1295" y="707"/>
                        </a:lnTo>
                        <a:lnTo>
                          <a:pt x="1284" y="713"/>
                        </a:lnTo>
                        <a:lnTo>
                          <a:pt x="1278" y="725"/>
                        </a:lnTo>
                        <a:lnTo>
                          <a:pt x="1291" y="725"/>
                        </a:lnTo>
                        <a:lnTo>
                          <a:pt x="1305" y="727"/>
                        </a:lnTo>
                        <a:lnTo>
                          <a:pt x="1307" y="740"/>
                        </a:lnTo>
                        <a:lnTo>
                          <a:pt x="1305" y="750"/>
                        </a:lnTo>
                        <a:lnTo>
                          <a:pt x="1297" y="756"/>
                        </a:lnTo>
                        <a:lnTo>
                          <a:pt x="1289" y="764"/>
                        </a:lnTo>
                        <a:lnTo>
                          <a:pt x="1276" y="768"/>
                        </a:lnTo>
                        <a:lnTo>
                          <a:pt x="1266" y="775"/>
                        </a:lnTo>
                        <a:lnTo>
                          <a:pt x="1256" y="783"/>
                        </a:lnTo>
                        <a:lnTo>
                          <a:pt x="1253" y="797"/>
                        </a:lnTo>
                        <a:lnTo>
                          <a:pt x="1260" y="808"/>
                        </a:lnTo>
                        <a:lnTo>
                          <a:pt x="1276" y="818"/>
                        </a:lnTo>
                        <a:lnTo>
                          <a:pt x="1289" y="826"/>
                        </a:lnTo>
                        <a:lnTo>
                          <a:pt x="1305" y="841"/>
                        </a:lnTo>
                        <a:lnTo>
                          <a:pt x="1286" y="896"/>
                        </a:lnTo>
                        <a:lnTo>
                          <a:pt x="1260" y="950"/>
                        </a:lnTo>
                        <a:lnTo>
                          <a:pt x="1229" y="1004"/>
                        </a:lnTo>
                        <a:lnTo>
                          <a:pt x="1194" y="1058"/>
                        </a:lnTo>
                        <a:lnTo>
                          <a:pt x="1154" y="1111"/>
                        </a:lnTo>
                        <a:lnTo>
                          <a:pt x="1107" y="1163"/>
                        </a:lnTo>
                        <a:lnTo>
                          <a:pt x="1057" y="1216"/>
                        </a:lnTo>
                        <a:lnTo>
                          <a:pt x="1004" y="1268"/>
                        </a:lnTo>
                        <a:lnTo>
                          <a:pt x="983" y="1274"/>
                        </a:lnTo>
                        <a:lnTo>
                          <a:pt x="966" y="1285"/>
                        </a:lnTo>
                        <a:lnTo>
                          <a:pt x="950" y="1295"/>
                        </a:lnTo>
                        <a:lnTo>
                          <a:pt x="935" y="1305"/>
                        </a:lnTo>
                        <a:lnTo>
                          <a:pt x="917" y="1309"/>
                        </a:lnTo>
                        <a:lnTo>
                          <a:pt x="900" y="1313"/>
                        </a:lnTo>
                        <a:lnTo>
                          <a:pt x="880" y="1313"/>
                        </a:lnTo>
                        <a:lnTo>
                          <a:pt x="861" y="1307"/>
                        </a:lnTo>
                        <a:lnTo>
                          <a:pt x="855" y="1299"/>
                        </a:lnTo>
                        <a:lnTo>
                          <a:pt x="851" y="1291"/>
                        </a:lnTo>
                        <a:lnTo>
                          <a:pt x="845" y="1281"/>
                        </a:lnTo>
                        <a:lnTo>
                          <a:pt x="843" y="1272"/>
                        </a:lnTo>
                        <a:lnTo>
                          <a:pt x="839" y="1260"/>
                        </a:lnTo>
                        <a:lnTo>
                          <a:pt x="836" y="1249"/>
                        </a:lnTo>
                        <a:lnTo>
                          <a:pt x="830" y="1237"/>
                        </a:lnTo>
                        <a:lnTo>
                          <a:pt x="824" y="1231"/>
                        </a:lnTo>
                        <a:lnTo>
                          <a:pt x="824" y="1219"/>
                        </a:lnTo>
                        <a:lnTo>
                          <a:pt x="828" y="1210"/>
                        </a:lnTo>
                        <a:lnTo>
                          <a:pt x="834" y="1198"/>
                        </a:lnTo>
                        <a:lnTo>
                          <a:pt x="841" y="1194"/>
                        </a:lnTo>
                        <a:lnTo>
                          <a:pt x="843" y="1183"/>
                        </a:lnTo>
                        <a:lnTo>
                          <a:pt x="851" y="1173"/>
                        </a:lnTo>
                        <a:lnTo>
                          <a:pt x="861" y="1163"/>
                        </a:lnTo>
                        <a:lnTo>
                          <a:pt x="878" y="1153"/>
                        </a:lnTo>
                        <a:lnTo>
                          <a:pt x="1090" y="1132"/>
                        </a:lnTo>
                        <a:lnTo>
                          <a:pt x="1105" y="1103"/>
                        </a:lnTo>
                        <a:lnTo>
                          <a:pt x="1117" y="1076"/>
                        </a:lnTo>
                        <a:lnTo>
                          <a:pt x="1123" y="1045"/>
                        </a:lnTo>
                        <a:lnTo>
                          <a:pt x="1127" y="1016"/>
                        </a:lnTo>
                        <a:lnTo>
                          <a:pt x="1123" y="987"/>
                        </a:lnTo>
                        <a:lnTo>
                          <a:pt x="1117" y="958"/>
                        </a:lnTo>
                        <a:lnTo>
                          <a:pt x="1105" y="930"/>
                        </a:lnTo>
                        <a:lnTo>
                          <a:pt x="1090" y="909"/>
                        </a:lnTo>
                        <a:lnTo>
                          <a:pt x="1078" y="892"/>
                        </a:lnTo>
                        <a:lnTo>
                          <a:pt x="1068" y="874"/>
                        </a:lnTo>
                        <a:lnTo>
                          <a:pt x="1057" y="859"/>
                        </a:lnTo>
                        <a:lnTo>
                          <a:pt x="1047" y="847"/>
                        </a:lnTo>
                        <a:lnTo>
                          <a:pt x="1033" y="833"/>
                        </a:lnTo>
                        <a:lnTo>
                          <a:pt x="1022" y="824"/>
                        </a:lnTo>
                        <a:lnTo>
                          <a:pt x="1004" y="818"/>
                        </a:lnTo>
                        <a:lnTo>
                          <a:pt x="989" y="814"/>
                        </a:lnTo>
                        <a:lnTo>
                          <a:pt x="795" y="859"/>
                        </a:lnTo>
                        <a:lnTo>
                          <a:pt x="810" y="859"/>
                        </a:lnTo>
                        <a:lnTo>
                          <a:pt x="828" y="859"/>
                        </a:lnTo>
                        <a:lnTo>
                          <a:pt x="841" y="861"/>
                        </a:lnTo>
                        <a:lnTo>
                          <a:pt x="855" y="872"/>
                        </a:lnTo>
                        <a:lnTo>
                          <a:pt x="863" y="888"/>
                        </a:lnTo>
                        <a:lnTo>
                          <a:pt x="872" y="903"/>
                        </a:lnTo>
                        <a:lnTo>
                          <a:pt x="882" y="921"/>
                        </a:lnTo>
                        <a:lnTo>
                          <a:pt x="892" y="938"/>
                        </a:lnTo>
                        <a:lnTo>
                          <a:pt x="898" y="956"/>
                        </a:lnTo>
                        <a:lnTo>
                          <a:pt x="903" y="977"/>
                        </a:lnTo>
                        <a:lnTo>
                          <a:pt x="905" y="998"/>
                        </a:lnTo>
                        <a:lnTo>
                          <a:pt x="905" y="1022"/>
                        </a:lnTo>
                        <a:lnTo>
                          <a:pt x="762" y="1231"/>
                        </a:lnTo>
                        <a:lnTo>
                          <a:pt x="721" y="1247"/>
                        </a:lnTo>
                        <a:lnTo>
                          <a:pt x="675" y="1264"/>
                        </a:lnTo>
                        <a:lnTo>
                          <a:pt x="626" y="1280"/>
                        </a:lnTo>
                        <a:lnTo>
                          <a:pt x="578" y="1293"/>
                        </a:lnTo>
                        <a:lnTo>
                          <a:pt x="527" y="1299"/>
                        </a:lnTo>
                        <a:lnTo>
                          <a:pt x="479" y="1299"/>
                        </a:lnTo>
                        <a:lnTo>
                          <a:pt x="430" y="1283"/>
                        </a:lnTo>
                        <a:lnTo>
                          <a:pt x="388" y="1258"/>
                        </a:lnTo>
                        <a:lnTo>
                          <a:pt x="357" y="1241"/>
                        </a:lnTo>
                        <a:lnTo>
                          <a:pt x="329" y="1223"/>
                        </a:lnTo>
                        <a:lnTo>
                          <a:pt x="304" y="1204"/>
                        </a:lnTo>
                        <a:lnTo>
                          <a:pt x="281" y="1186"/>
                        </a:lnTo>
                        <a:lnTo>
                          <a:pt x="256" y="1169"/>
                        </a:lnTo>
                        <a:lnTo>
                          <a:pt x="232" y="1155"/>
                        </a:lnTo>
                        <a:lnTo>
                          <a:pt x="205" y="1146"/>
                        </a:lnTo>
                        <a:lnTo>
                          <a:pt x="178" y="1144"/>
                        </a:lnTo>
                        <a:lnTo>
                          <a:pt x="139" y="1115"/>
                        </a:lnTo>
                        <a:lnTo>
                          <a:pt x="108" y="1080"/>
                        </a:lnTo>
                        <a:lnTo>
                          <a:pt x="81" y="1035"/>
                        </a:lnTo>
                        <a:lnTo>
                          <a:pt x="62" y="989"/>
                        </a:lnTo>
                        <a:lnTo>
                          <a:pt x="44" y="934"/>
                        </a:lnTo>
                        <a:lnTo>
                          <a:pt x="35" y="880"/>
                        </a:lnTo>
                        <a:lnTo>
                          <a:pt x="27" y="826"/>
                        </a:lnTo>
                        <a:lnTo>
                          <a:pt x="27" y="773"/>
                        </a:lnTo>
                        <a:lnTo>
                          <a:pt x="8" y="835"/>
                        </a:lnTo>
                        <a:lnTo>
                          <a:pt x="0" y="901"/>
                        </a:lnTo>
                        <a:lnTo>
                          <a:pt x="2" y="967"/>
                        </a:lnTo>
                        <a:lnTo>
                          <a:pt x="13" y="1035"/>
                        </a:lnTo>
                        <a:lnTo>
                          <a:pt x="31" y="1097"/>
                        </a:lnTo>
                        <a:lnTo>
                          <a:pt x="54" y="1159"/>
                        </a:lnTo>
                        <a:lnTo>
                          <a:pt x="83" y="1216"/>
                        </a:lnTo>
                        <a:lnTo>
                          <a:pt x="118" y="1268"/>
                        </a:lnTo>
                        <a:lnTo>
                          <a:pt x="192" y="1361"/>
                        </a:lnTo>
                        <a:lnTo>
                          <a:pt x="277" y="1439"/>
                        </a:lnTo>
                        <a:lnTo>
                          <a:pt x="370" y="1503"/>
                        </a:lnTo>
                        <a:lnTo>
                          <a:pt x="473" y="1553"/>
                        </a:lnTo>
                        <a:lnTo>
                          <a:pt x="578" y="1586"/>
                        </a:lnTo>
                        <a:lnTo>
                          <a:pt x="688" y="1605"/>
                        </a:lnTo>
                        <a:lnTo>
                          <a:pt x="801" y="1611"/>
                        </a:lnTo>
                        <a:lnTo>
                          <a:pt x="915" y="1605"/>
                        </a:lnTo>
                        <a:lnTo>
                          <a:pt x="1031" y="1574"/>
                        </a:lnTo>
                        <a:lnTo>
                          <a:pt x="1136" y="1530"/>
                        </a:lnTo>
                        <a:lnTo>
                          <a:pt x="1227" y="1470"/>
                        </a:lnTo>
                        <a:lnTo>
                          <a:pt x="1309" y="1402"/>
                        </a:lnTo>
                        <a:lnTo>
                          <a:pt x="1377" y="1322"/>
                        </a:lnTo>
                        <a:lnTo>
                          <a:pt x="1437" y="1239"/>
                        </a:lnTo>
                        <a:lnTo>
                          <a:pt x="1485" y="1148"/>
                        </a:lnTo>
                        <a:lnTo>
                          <a:pt x="1530" y="1058"/>
                        </a:lnTo>
                        <a:lnTo>
                          <a:pt x="1545" y="1022"/>
                        </a:lnTo>
                        <a:lnTo>
                          <a:pt x="1555" y="989"/>
                        </a:lnTo>
                        <a:lnTo>
                          <a:pt x="1559" y="958"/>
                        </a:lnTo>
                        <a:lnTo>
                          <a:pt x="1563" y="929"/>
                        </a:lnTo>
                        <a:lnTo>
                          <a:pt x="1563" y="897"/>
                        </a:lnTo>
                        <a:lnTo>
                          <a:pt x="1565" y="866"/>
                        </a:lnTo>
                        <a:lnTo>
                          <a:pt x="1567" y="835"/>
                        </a:lnTo>
                        <a:lnTo>
                          <a:pt x="1576" y="804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0" name="Freeform 115"/>
                  <p:cNvSpPr/>
                  <p:nvPr/>
                </p:nvSpPr>
                <p:spPr>
                  <a:xfrm>
                    <a:off x="1932" y="3329"/>
                    <a:ext cx="50" cy="10"/>
                  </a:xfrm>
                  <a:custGeom>
                    <a:avLst/>
                    <a:gdLst/>
                    <a:ahLst/>
                    <a:cxnLst>
                      <a:cxn ang="0">
                        <a:pos x="15" y="0"/>
                      </a:cxn>
                      <a:cxn ang="0">
                        <a:pos x="0" y="3"/>
                      </a:cxn>
                      <a:cxn ang="0">
                        <a:pos x="15" y="0"/>
                      </a:cxn>
                    </a:cxnLst>
                    <a:pathLst>
                      <a:path w="170" h="33">
                        <a:moveTo>
                          <a:pt x="170" y="0"/>
                        </a:moveTo>
                        <a:lnTo>
                          <a:pt x="0" y="33"/>
                        </a:lnTo>
                        <a:lnTo>
                          <a:pt x="170" y="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1" name="Freeform 116"/>
                  <p:cNvSpPr/>
                  <p:nvPr/>
                </p:nvSpPr>
                <p:spPr>
                  <a:xfrm>
                    <a:off x="1821" y="3179"/>
                    <a:ext cx="46" cy="31"/>
                  </a:xfrm>
                  <a:custGeom>
                    <a:avLst/>
                    <a:gdLst/>
                    <a:ahLst/>
                    <a:cxnLst>
                      <a:cxn ang="0">
                        <a:pos x="13" y="7"/>
                      </a:cxn>
                      <a:cxn ang="0">
                        <a:pos x="12" y="6"/>
                      </a:cxn>
                      <a:cxn ang="0">
                        <a:pos x="12" y="6"/>
                      </a:cxn>
                      <a:cxn ang="0">
                        <a:pos x="12" y="5"/>
                      </a:cxn>
                      <a:cxn ang="0">
                        <a:pos x="12" y="4"/>
                      </a:cxn>
                      <a:cxn ang="0">
                        <a:pos x="11" y="3"/>
                      </a:cxn>
                      <a:cxn ang="0">
                        <a:pos x="9" y="2"/>
                      </a:cxn>
                      <a:cxn ang="0">
                        <a:pos x="8" y="1"/>
                      </a:cxn>
                      <a:cxn ang="0">
                        <a:pos x="7" y="1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4" y="3"/>
                      </a:cxn>
                      <a:cxn ang="0">
                        <a:pos x="4" y="3"/>
                      </a:cxn>
                      <a:cxn ang="0">
                        <a:pos x="4" y="4"/>
                      </a:cxn>
                      <a:cxn ang="0">
                        <a:pos x="3" y="5"/>
                      </a:cxn>
                      <a:cxn ang="0">
                        <a:pos x="2" y="6"/>
                      </a:cxn>
                      <a:cxn ang="0">
                        <a:pos x="3" y="7"/>
                      </a:cxn>
                      <a:cxn ang="0">
                        <a:pos x="4" y="8"/>
                      </a:cxn>
                      <a:cxn ang="0">
                        <a:pos x="5" y="8"/>
                      </a:cxn>
                      <a:cxn ang="0">
                        <a:pos x="7" y="9"/>
                      </a:cxn>
                      <a:cxn ang="0">
                        <a:pos x="8" y="9"/>
                      </a:cxn>
                      <a:cxn ang="0">
                        <a:pos x="10" y="9"/>
                      </a:cxn>
                      <a:cxn ang="0">
                        <a:pos x="12" y="9"/>
                      </a:cxn>
                      <a:cxn ang="0">
                        <a:pos x="13" y="8"/>
                      </a:cxn>
                      <a:cxn ang="0">
                        <a:pos x="13" y="7"/>
                      </a:cxn>
                    </a:cxnLst>
                    <a:pathLst>
                      <a:path w="157" h="107">
                        <a:moveTo>
                          <a:pt x="148" y="80"/>
                        </a:moveTo>
                        <a:lnTo>
                          <a:pt x="144" y="72"/>
                        </a:lnTo>
                        <a:lnTo>
                          <a:pt x="142" y="64"/>
                        </a:lnTo>
                        <a:lnTo>
                          <a:pt x="138" y="54"/>
                        </a:lnTo>
                        <a:lnTo>
                          <a:pt x="136" y="45"/>
                        </a:lnTo>
                        <a:lnTo>
                          <a:pt x="123" y="31"/>
                        </a:lnTo>
                        <a:lnTo>
                          <a:pt x="109" y="19"/>
                        </a:lnTo>
                        <a:lnTo>
                          <a:pt x="93" y="12"/>
                        </a:lnTo>
                        <a:lnTo>
                          <a:pt x="78" y="8"/>
                        </a:lnTo>
                        <a:lnTo>
                          <a:pt x="57" y="2"/>
                        </a:lnTo>
                        <a:lnTo>
                          <a:pt x="39" y="0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  <a:lnTo>
                          <a:pt x="8" y="8"/>
                        </a:lnTo>
                        <a:lnTo>
                          <a:pt x="24" y="14"/>
                        </a:lnTo>
                        <a:lnTo>
                          <a:pt x="35" y="17"/>
                        </a:lnTo>
                        <a:lnTo>
                          <a:pt x="47" y="33"/>
                        </a:lnTo>
                        <a:lnTo>
                          <a:pt x="47" y="41"/>
                        </a:lnTo>
                        <a:lnTo>
                          <a:pt x="43" y="50"/>
                        </a:lnTo>
                        <a:lnTo>
                          <a:pt x="33" y="60"/>
                        </a:lnTo>
                        <a:lnTo>
                          <a:pt x="28" y="70"/>
                        </a:lnTo>
                        <a:lnTo>
                          <a:pt x="35" y="80"/>
                        </a:lnTo>
                        <a:lnTo>
                          <a:pt x="49" y="91"/>
                        </a:lnTo>
                        <a:lnTo>
                          <a:pt x="62" y="99"/>
                        </a:lnTo>
                        <a:lnTo>
                          <a:pt x="82" y="107"/>
                        </a:lnTo>
                        <a:lnTo>
                          <a:pt x="99" y="107"/>
                        </a:lnTo>
                        <a:lnTo>
                          <a:pt x="119" y="107"/>
                        </a:lnTo>
                        <a:lnTo>
                          <a:pt x="138" y="103"/>
                        </a:lnTo>
                        <a:lnTo>
                          <a:pt x="157" y="97"/>
                        </a:lnTo>
                        <a:lnTo>
                          <a:pt x="148" y="80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52" name="Freeform 117"/>
                  <p:cNvSpPr/>
                  <p:nvPr/>
                </p:nvSpPr>
                <p:spPr>
                  <a:xfrm>
                    <a:off x="1756" y="2935"/>
                    <a:ext cx="205" cy="235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7" y="3"/>
                      </a:cxn>
                      <a:cxn ang="0">
                        <a:pos x="24" y="9"/>
                      </a:cxn>
                      <a:cxn ang="0">
                        <a:pos x="21" y="15"/>
                      </a:cxn>
                      <a:cxn ang="0">
                        <a:pos x="17" y="21"/>
                      </a:cxn>
                      <a:cxn ang="0">
                        <a:pos x="13" y="26"/>
                      </a:cxn>
                      <a:cxn ang="0">
                        <a:pos x="10" y="30"/>
                      </a:cxn>
                      <a:cxn ang="0">
                        <a:pos x="10" y="36"/>
                      </a:cxn>
                      <a:cxn ang="0">
                        <a:pos x="15" y="43"/>
                      </a:cxn>
                      <a:cxn ang="0">
                        <a:pos x="24" y="48"/>
                      </a:cxn>
                      <a:cxn ang="0">
                        <a:pos x="36" y="51"/>
                      </a:cxn>
                      <a:cxn ang="0">
                        <a:pos x="45" y="52"/>
                      </a:cxn>
                      <a:cxn ang="0">
                        <a:pos x="47" y="51"/>
                      </a:cxn>
                      <a:cxn ang="0">
                        <a:pos x="51" y="47"/>
                      </a:cxn>
                      <a:cxn ang="0">
                        <a:pos x="56" y="42"/>
                      </a:cxn>
                      <a:cxn ang="0">
                        <a:pos x="60" y="37"/>
                      </a:cxn>
                      <a:cxn ang="0">
                        <a:pos x="61" y="37"/>
                      </a:cxn>
                      <a:cxn ang="0">
                        <a:pos x="60" y="44"/>
                      </a:cxn>
                      <a:cxn ang="0">
                        <a:pos x="57" y="53"/>
                      </a:cxn>
                      <a:cxn ang="0">
                        <a:pos x="53" y="61"/>
                      </a:cxn>
                      <a:cxn ang="0">
                        <a:pos x="45" y="65"/>
                      </a:cxn>
                      <a:cxn ang="0">
                        <a:pos x="35" y="69"/>
                      </a:cxn>
                      <a:cxn ang="0">
                        <a:pos x="24" y="70"/>
                      </a:cxn>
                      <a:cxn ang="0">
                        <a:pos x="14" y="68"/>
                      </a:cxn>
                      <a:cxn ang="0">
                        <a:pos x="10" y="61"/>
                      </a:cxn>
                      <a:cxn ang="0">
                        <a:pos x="5" y="53"/>
                      </a:cxn>
                      <a:cxn ang="0">
                        <a:pos x="1" y="44"/>
                      </a:cxn>
                      <a:cxn ang="0">
                        <a:pos x="0" y="37"/>
                      </a:cxn>
                      <a:cxn ang="0">
                        <a:pos x="5" y="30"/>
                      </a:cxn>
                      <a:cxn ang="0">
                        <a:pos x="14" y="19"/>
                      </a:cxn>
                      <a:cxn ang="0">
                        <a:pos x="24" y="8"/>
                      </a:cxn>
                      <a:cxn ang="0">
                        <a:pos x="29" y="1"/>
                      </a:cxn>
                    </a:cxnLst>
                    <a:pathLst>
                      <a:path w="689" h="787">
                        <a:moveTo>
                          <a:pt x="324" y="0"/>
                        </a:moveTo>
                        <a:lnTo>
                          <a:pt x="320" y="3"/>
                        </a:lnTo>
                        <a:lnTo>
                          <a:pt x="314" y="17"/>
                        </a:lnTo>
                        <a:lnTo>
                          <a:pt x="305" y="38"/>
                        </a:lnTo>
                        <a:lnTo>
                          <a:pt x="293" y="67"/>
                        </a:lnTo>
                        <a:lnTo>
                          <a:pt x="276" y="97"/>
                        </a:lnTo>
                        <a:lnTo>
                          <a:pt x="258" y="133"/>
                        </a:lnTo>
                        <a:lnTo>
                          <a:pt x="237" y="168"/>
                        </a:lnTo>
                        <a:lnTo>
                          <a:pt x="215" y="205"/>
                        </a:lnTo>
                        <a:lnTo>
                          <a:pt x="190" y="238"/>
                        </a:lnTo>
                        <a:lnTo>
                          <a:pt x="167" y="267"/>
                        </a:lnTo>
                        <a:lnTo>
                          <a:pt x="146" y="292"/>
                        </a:lnTo>
                        <a:lnTo>
                          <a:pt x="130" y="320"/>
                        </a:lnTo>
                        <a:lnTo>
                          <a:pt x="118" y="343"/>
                        </a:lnTo>
                        <a:lnTo>
                          <a:pt x="115" y="370"/>
                        </a:lnTo>
                        <a:lnTo>
                          <a:pt x="118" y="401"/>
                        </a:lnTo>
                        <a:lnTo>
                          <a:pt x="136" y="440"/>
                        </a:lnTo>
                        <a:lnTo>
                          <a:pt x="165" y="479"/>
                        </a:lnTo>
                        <a:lnTo>
                          <a:pt x="215" y="512"/>
                        </a:lnTo>
                        <a:lnTo>
                          <a:pt x="277" y="537"/>
                        </a:lnTo>
                        <a:lnTo>
                          <a:pt x="347" y="558"/>
                        </a:lnTo>
                        <a:lnTo>
                          <a:pt x="411" y="570"/>
                        </a:lnTo>
                        <a:lnTo>
                          <a:pt x="469" y="579"/>
                        </a:lnTo>
                        <a:lnTo>
                          <a:pt x="508" y="583"/>
                        </a:lnTo>
                        <a:lnTo>
                          <a:pt x="526" y="585"/>
                        </a:lnTo>
                        <a:lnTo>
                          <a:pt x="532" y="577"/>
                        </a:lnTo>
                        <a:lnTo>
                          <a:pt x="551" y="558"/>
                        </a:lnTo>
                        <a:lnTo>
                          <a:pt x="576" y="529"/>
                        </a:lnTo>
                        <a:lnTo>
                          <a:pt x="607" y="498"/>
                        </a:lnTo>
                        <a:lnTo>
                          <a:pt x="636" y="465"/>
                        </a:lnTo>
                        <a:lnTo>
                          <a:pt x="661" y="436"/>
                        </a:lnTo>
                        <a:lnTo>
                          <a:pt x="681" y="415"/>
                        </a:lnTo>
                        <a:lnTo>
                          <a:pt x="689" y="407"/>
                        </a:lnTo>
                        <a:lnTo>
                          <a:pt x="687" y="418"/>
                        </a:lnTo>
                        <a:lnTo>
                          <a:pt x="683" y="450"/>
                        </a:lnTo>
                        <a:lnTo>
                          <a:pt x="675" y="494"/>
                        </a:lnTo>
                        <a:lnTo>
                          <a:pt x="665" y="546"/>
                        </a:lnTo>
                        <a:lnTo>
                          <a:pt x="648" y="599"/>
                        </a:lnTo>
                        <a:lnTo>
                          <a:pt x="625" y="649"/>
                        </a:lnTo>
                        <a:lnTo>
                          <a:pt x="594" y="688"/>
                        </a:lnTo>
                        <a:lnTo>
                          <a:pt x="559" y="715"/>
                        </a:lnTo>
                        <a:lnTo>
                          <a:pt x="510" y="733"/>
                        </a:lnTo>
                        <a:lnTo>
                          <a:pt x="454" y="754"/>
                        </a:lnTo>
                        <a:lnTo>
                          <a:pt x="390" y="769"/>
                        </a:lnTo>
                        <a:lnTo>
                          <a:pt x="326" y="783"/>
                        </a:lnTo>
                        <a:lnTo>
                          <a:pt x="264" y="787"/>
                        </a:lnTo>
                        <a:lnTo>
                          <a:pt x="210" y="781"/>
                        </a:lnTo>
                        <a:lnTo>
                          <a:pt x="163" y="762"/>
                        </a:lnTo>
                        <a:lnTo>
                          <a:pt x="136" y="729"/>
                        </a:lnTo>
                        <a:lnTo>
                          <a:pt x="107" y="684"/>
                        </a:lnTo>
                        <a:lnTo>
                          <a:pt x="80" y="638"/>
                        </a:lnTo>
                        <a:lnTo>
                          <a:pt x="53" y="589"/>
                        </a:lnTo>
                        <a:lnTo>
                          <a:pt x="29" y="543"/>
                        </a:lnTo>
                        <a:lnTo>
                          <a:pt x="10" y="494"/>
                        </a:lnTo>
                        <a:lnTo>
                          <a:pt x="0" y="451"/>
                        </a:lnTo>
                        <a:lnTo>
                          <a:pt x="2" y="411"/>
                        </a:lnTo>
                        <a:lnTo>
                          <a:pt x="21" y="380"/>
                        </a:lnTo>
                        <a:lnTo>
                          <a:pt x="54" y="339"/>
                        </a:lnTo>
                        <a:lnTo>
                          <a:pt x="103" y="285"/>
                        </a:lnTo>
                        <a:lnTo>
                          <a:pt x="157" y="219"/>
                        </a:lnTo>
                        <a:lnTo>
                          <a:pt x="215" y="155"/>
                        </a:lnTo>
                        <a:lnTo>
                          <a:pt x="266" y="91"/>
                        </a:lnTo>
                        <a:lnTo>
                          <a:pt x="305" y="40"/>
                        </a:lnTo>
                        <a:lnTo>
                          <a:pt x="326" y="7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A11C17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pic>
            <p:nvPicPr>
              <p:cNvPr id="8226" name="Picture 119" descr="Money Bag 0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346" y="2302"/>
                <a:ext cx="529" cy="49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8227" name="Group 121"/>
              <p:cNvGrpSpPr/>
              <p:nvPr/>
            </p:nvGrpSpPr>
            <p:grpSpPr>
              <a:xfrm>
                <a:off x="1156" y="1625"/>
                <a:ext cx="3500" cy="2183"/>
                <a:chOff x="1156" y="1625"/>
                <a:chExt cx="3500" cy="2183"/>
              </a:xfrm>
            </p:grpSpPr>
            <p:grpSp>
              <p:nvGrpSpPr>
                <p:cNvPr id="8228" name="Group 122"/>
                <p:cNvGrpSpPr/>
                <p:nvPr/>
              </p:nvGrpSpPr>
              <p:grpSpPr>
                <a:xfrm>
                  <a:off x="1156" y="1625"/>
                  <a:ext cx="3500" cy="2183"/>
                  <a:chOff x="1156" y="1625"/>
                  <a:chExt cx="3500" cy="2183"/>
                </a:xfrm>
              </p:grpSpPr>
              <p:sp>
                <p:nvSpPr>
                  <p:cNvPr id="8231" name="Freeform 123"/>
                  <p:cNvSpPr/>
                  <p:nvPr/>
                </p:nvSpPr>
                <p:spPr>
                  <a:xfrm>
                    <a:off x="1677" y="1755"/>
                    <a:ext cx="1102" cy="68"/>
                  </a:xfrm>
                  <a:custGeom>
                    <a:avLst/>
                    <a:gdLst/>
                    <a:ahLst/>
                    <a:cxnLst>
                      <a:cxn ang="0">
                        <a:pos x="590" y="2"/>
                      </a:cxn>
                      <a:cxn ang="0">
                        <a:pos x="590" y="6"/>
                      </a:cxn>
                      <a:cxn ang="0">
                        <a:pos x="590" y="10"/>
                      </a:cxn>
                      <a:cxn ang="0">
                        <a:pos x="590" y="14"/>
                      </a:cxn>
                      <a:cxn ang="0">
                        <a:pos x="590" y="18"/>
                      </a:cxn>
                      <a:cxn ang="0">
                        <a:pos x="589" y="22"/>
                      </a:cxn>
                      <a:cxn ang="0">
                        <a:pos x="589" y="26"/>
                      </a:cxn>
                      <a:cxn ang="0">
                        <a:pos x="589" y="30"/>
                      </a:cxn>
                      <a:cxn ang="0">
                        <a:pos x="591" y="34"/>
                      </a:cxn>
                      <a:cxn ang="0">
                        <a:pos x="517" y="34"/>
                      </a:cxn>
                      <a:cxn ang="0">
                        <a:pos x="446" y="33"/>
                      </a:cxn>
                      <a:cxn ang="0">
                        <a:pos x="375" y="33"/>
                      </a:cxn>
                      <a:cxn ang="0">
                        <a:pos x="304" y="33"/>
                      </a:cxn>
                      <a:cxn ang="0">
                        <a:pos x="233" y="32"/>
                      </a:cxn>
                      <a:cxn ang="0">
                        <a:pos x="161" y="32"/>
                      </a:cxn>
                      <a:cxn ang="0">
                        <a:pos x="88" y="32"/>
                      </a:cxn>
                      <a:cxn ang="0">
                        <a:pos x="14" y="33"/>
                      </a:cxn>
                      <a:cxn ang="0">
                        <a:pos x="10" y="32"/>
                      </a:cxn>
                      <a:cxn ang="0">
                        <a:pos x="6" y="29"/>
                      </a:cxn>
                      <a:cxn ang="0">
                        <a:pos x="3" y="26"/>
                      </a:cxn>
                      <a:cxn ang="0">
                        <a:pos x="1" y="22"/>
                      </a:cxn>
                      <a:cxn ang="0">
                        <a:pos x="0" y="17"/>
                      </a:cxn>
                      <a:cxn ang="0">
                        <a:pos x="1" y="12"/>
                      </a:cxn>
                      <a:cxn ang="0">
                        <a:pos x="3" y="8"/>
                      </a:cxn>
                      <a:cxn ang="0">
                        <a:pos x="7" y="5"/>
                      </a:cxn>
                      <a:cxn ang="0">
                        <a:pos x="9" y="3"/>
                      </a:cxn>
                      <a:cxn ang="0">
                        <a:pos x="12" y="3"/>
                      </a:cxn>
                      <a:cxn ang="0">
                        <a:pos x="13" y="2"/>
                      </a:cxn>
                      <a:cxn ang="0">
                        <a:pos x="15" y="0"/>
                      </a:cxn>
                      <a:cxn ang="0">
                        <a:pos x="90" y="1"/>
                      </a:cxn>
                      <a:cxn ang="0">
                        <a:pos x="163" y="1"/>
                      </a:cxn>
                      <a:cxn ang="0">
                        <a:pos x="234" y="1"/>
                      </a:cxn>
                      <a:cxn ang="0">
                        <a:pos x="304" y="1"/>
                      </a:cxn>
                      <a:cxn ang="0">
                        <a:pos x="374" y="1"/>
                      </a:cxn>
                      <a:cxn ang="0">
                        <a:pos x="444" y="1"/>
                      </a:cxn>
                      <a:cxn ang="0">
                        <a:pos x="516" y="1"/>
                      </a:cxn>
                      <a:cxn ang="0">
                        <a:pos x="590" y="2"/>
                      </a:cxn>
                    </a:cxnLst>
                    <a:pathLst>
                      <a:path w="2056" h="136">
                        <a:moveTo>
                          <a:pt x="2052" y="8"/>
                        </a:moveTo>
                        <a:lnTo>
                          <a:pt x="2052" y="23"/>
                        </a:lnTo>
                        <a:lnTo>
                          <a:pt x="2052" y="39"/>
                        </a:lnTo>
                        <a:lnTo>
                          <a:pt x="2052" y="54"/>
                        </a:lnTo>
                        <a:lnTo>
                          <a:pt x="2052" y="72"/>
                        </a:lnTo>
                        <a:lnTo>
                          <a:pt x="2050" y="87"/>
                        </a:lnTo>
                        <a:lnTo>
                          <a:pt x="2050" y="103"/>
                        </a:lnTo>
                        <a:lnTo>
                          <a:pt x="2050" y="118"/>
                        </a:lnTo>
                        <a:lnTo>
                          <a:pt x="2056" y="136"/>
                        </a:lnTo>
                        <a:lnTo>
                          <a:pt x="1800" y="134"/>
                        </a:lnTo>
                        <a:lnTo>
                          <a:pt x="1552" y="132"/>
                        </a:lnTo>
                        <a:lnTo>
                          <a:pt x="1304" y="130"/>
                        </a:lnTo>
                        <a:lnTo>
                          <a:pt x="1057" y="130"/>
                        </a:lnTo>
                        <a:lnTo>
                          <a:pt x="809" y="128"/>
                        </a:lnTo>
                        <a:lnTo>
                          <a:pt x="561" y="128"/>
                        </a:lnTo>
                        <a:lnTo>
                          <a:pt x="307" y="128"/>
                        </a:lnTo>
                        <a:lnTo>
                          <a:pt x="49" y="132"/>
                        </a:lnTo>
                        <a:lnTo>
                          <a:pt x="33" y="126"/>
                        </a:lnTo>
                        <a:lnTo>
                          <a:pt x="22" y="114"/>
                        </a:lnTo>
                        <a:lnTo>
                          <a:pt x="12" y="101"/>
                        </a:lnTo>
                        <a:lnTo>
                          <a:pt x="4" y="87"/>
                        </a:lnTo>
                        <a:lnTo>
                          <a:pt x="0" y="68"/>
                        </a:lnTo>
                        <a:lnTo>
                          <a:pt x="4" y="48"/>
                        </a:lnTo>
                        <a:lnTo>
                          <a:pt x="10" y="31"/>
                        </a:lnTo>
                        <a:lnTo>
                          <a:pt x="24" y="17"/>
                        </a:lnTo>
                        <a:lnTo>
                          <a:pt x="31" y="12"/>
                        </a:lnTo>
                        <a:lnTo>
                          <a:pt x="41" y="12"/>
                        </a:lnTo>
                        <a:lnTo>
                          <a:pt x="47" y="8"/>
                        </a:lnTo>
                        <a:lnTo>
                          <a:pt x="53" y="0"/>
                        </a:lnTo>
                        <a:lnTo>
                          <a:pt x="313" y="2"/>
                        </a:lnTo>
                        <a:lnTo>
                          <a:pt x="567" y="4"/>
                        </a:lnTo>
                        <a:lnTo>
                          <a:pt x="813" y="4"/>
                        </a:lnTo>
                        <a:lnTo>
                          <a:pt x="1059" y="4"/>
                        </a:lnTo>
                        <a:lnTo>
                          <a:pt x="1300" y="4"/>
                        </a:lnTo>
                        <a:lnTo>
                          <a:pt x="1546" y="4"/>
                        </a:lnTo>
                        <a:lnTo>
                          <a:pt x="1794" y="4"/>
                        </a:lnTo>
                        <a:lnTo>
                          <a:pt x="2052" y="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4465A9">
                          <a:alpha val="100000"/>
                        </a:srgbClr>
                      </a:gs>
                      <a:gs pos="50000">
                        <a:srgbClr val="6699FF">
                          <a:alpha val="100000"/>
                        </a:srgbClr>
                      </a:gs>
                      <a:gs pos="100000">
                        <a:srgbClr val="4465A9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1588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32" name="Freeform 124"/>
                  <p:cNvSpPr/>
                  <p:nvPr/>
                </p:nvSpPr>
                <p:spPr>
                  <a:xfrm>
                    <a:off x="2961" y="1758"/>
                    <a:ext cx="1158" cy="72"/>
                  </a:xfrm>
                  <a:custGeom>
                    <a:avLst/>
                    <a:gdLst/>
                    <a:ahLst/>
                    <a:cxnLst>
                      <a:cxn ang="0">
                        <a:pos x="620" y="1"/>
                      </a:cxn>
                      <a:cxn ang="0">
                        <a:pos x="622" y="4"/>
                      </a:cxn>
                      <a:cxn ang="0">
                        <a:pos x="624" y="7"/>
                      </a:cxn>
                      <a:cxn ang="0">
                        <a:pos x="626" y="10"/>
                      </a:cxn>
                      <a:cxn ang="0">
                        <a:pos x="628" y="13"/>
                      </a:cxn>
                      <a:cxn ang="0">
                        <a:pos x="628" y="17"/>
                      </a:cxn>
                      <a:cxn ang="0">
                        <a:pos x="628" y="21"/>
                      </a:cxn>
                      <a:cxn ang="0">
                        <a:pos x="628" y="24"/>
                      </a:cxn>
                      <a:cxn ang="0">
                        <a:pos x="627" y="28"/>
                      </a:cxn>
                      <a:cxn ang="0">
                        <a:pos x="616" y="36"/>
                      </a:cxn>
                      <a:cxn ang="0">
                        <a:pos x="524" y="36"/>
                      </a:cxn>
                      <a:cxn ang="0">
                        <a:pos x="0" y="33"/>
                      </a:cxn>
                      <a:cxn ang="0">
                        <a:pos x="0" y="29"/>
                      </a:cxn>
                      <a:cxn ang="0">
                        <a:pos x="1" y="26"/>
                      </a:cxn>
                      <a:cxn ang="0">
                        <a:pos x="1" y="21"/>
                      </a:cxn>
                      <a:cxn ang="0">
                        <a:pos x="2" y="17"/>
                      </a:cxn>
                      <a:cxn ang="0">
                        <a:pos x="2" y="13"/>
                      </a:cxn>
                      <a:cxn ang="0">
                        <a:pos x="3" y="9"/>
                      </a:cxn>
                      <a:cxn ang="0">
                        <a:pos x="2" y="5"/>
                      </a:cxn>
                      <a:cxn ang="0">
                        <a:pos x="2" y="1"/>
                      </a:cxn>
                      <a:cxn ang="0">
                        <a:pos x="31" y="0"/>
                      </a:cxn>
                      <a:cxn ang="0">
                        <a:pos x="581" y="2"/>
                      </a:cxn>
                      <a:cxn ang="0">
                        <a:pos x="620" y="1"/>
                      </a:cxn>
                    </a:cxnLst>
                    <a:pathLst>
                      <a:path w="2134" h="143">
                        <a:moveTo>
                          <a:pt x="2106" y="2"/>
                        </a:moveTo>
                        <a:lnTo>
                          <a:pt x="2112" y="13"/>
                        </a:lnTo>
                        <a:lnTo>
                          <a:pt x="2120" y="25"/>
                        </a:lnTo>
                        <a:lnTo>
                          <a:pt x="2126" y="39"/>
                        </a:lnTo>
                        <a:lnTo>
                          <a:pt x="2132" y="52"/>
                        </a:lnTo>
                        <a:lnTo>
                          <a:pt x="2132" y="66"/>
                        </a:lnTo>
                        <a:lnTo>
                          <a:pt x="2134" y="81"/>
                        </a:lnTo>
                        <a:lnTo>
                          <a:pt x="2132" y="95"/>
                        </a:lnTo>
                        <a:lnTo>
                          <a:pt x="2128" y="110"/>
                        </a:lnTo>
                        <a:lnTo>
                          <a:pt x="2093" y="143"/>
                        </a:lnTo>
                        <a:lnTo>
                          <a:pt x="1779" y="141"/>
                        </a:lnTo>
                        <a:lnTo>
                          <a:pt x="0" y="132"/>
                        </a:lnTo>
                        <a:lnTo>
                          <a:pt x="0" y="116"/>
                        </a:lnTo>
                        <a:lnTo>
                          <a:pt x="2" y="101"/>
                        </a:lnTo>
                        <a:lnTo>
                          <a:pt x="4" y="83"/>
                        </a:lnTo>
                        <a:lnTo>
                          <a:pt x="8" y="68"/>
                        </a:lnTo>
                        <a:lnTo>
                          <a:pt x="8" y="50"/>
                        </a:lnTo>
                        <a:lnTo>
                          <a:pt x="10" y="35"/>
                        </a:lnTo>
                        <a:lnTo>
                          <a:pt x="8" y="19"/>
                        </a:lnTo>
                        <a:lnTo>
                          <a:pt x="6" y="4"/>
                        </a:lnTo>
                        <a:lnTo>
                          <a:pt x="107" y="0"/>
                        </a:lnTo>
                        <a:lnTo>
                          <a:pt x="1971" y="8"/>
                        </a:lnTo>
                        <a:lnTo>
                          <a:pt x="2106" y="2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4465A9">
                          <a:alpha val="100000"/>
                        </a:srgbClr>
                      </a:gs>
                      <a:gs pos="50000">
                        <a:srgbClr val="6699FF">
                          <a:alpha val="100000"/>
                        </a:srgbClr>
                      </a:gs>
                      <a:gs pos="100000">
                        <a:srgbClr val="4465A9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1588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33" name="Freeform 125"/>
                  <p:cNvSpPr/>
                  <p:nvPr/>
                </p:nvSpPr>
                <p:spPr>
                  <a:xfrm>
                    <a:off x="2458" y="1787"/>
                    <a:ext cx="815" cy="2021"/>
                  </a:xfrm>
                  <a:custGeom>
                    <a:avLst/>
                    <a:gdLst/>
                    <a:ahLst/>
                    <a:cxnLst>
                      <a:cxn ang="0">
                        <a:pos x="231" y="23"/>
                      </a:cxn>
                      <a:cxn ang="0">
                        <a:pos x="230" y="697"/>
                      </a:cxn>
                      <a:cxn ang="0">
                        <a:pos x="249" y="732"/>
                      </a:cxn>
                      <a:cxn ang="0">
                        <a:pos x="274" y="766"/>
                      </a:cxn>
                      <a:cxn ang="0">
                        <a:pos x="304" y="797"/>
                      </a:cxn>
                      <a:cxn ang="0">
                        <a:pos x="328" y="822"/>
                      </a:cxn>
                      <a:cxn ang="0">
                        <a:pos x="348" y="837"/>
                      </a:cxn>
                      <a:cxn ang="0">
                        <a:pos x="369" y="852"/>
                      </a:cxn>
                      <a:cxn ang="0">
                        <a:pos x="394" y="863"/>
                      </a:cxn>
                      <a:cxn ang="0">
                        <a:pos x="400" y="872"/>
                      </a:cxn>
                      <a:cxn ang="0">
                        <a:pos x="383" y="878"/>
                      </a:cxn>
                      <a:cxn ang="0">
                        <a:pos x="365" y="883"/>
                      </a:cxn>
                      <a:cxn ang="0">
                        <a:pos x="345" y="885"/>
                      </a:cxn>
                      <a:cxn ang="0">
                        <a:pos x="318" y="889"/>
                      </a:cxn>
                      <a:cxn ang="0">
                        <a:pos x="283" y="893"/>
                      </a:cxn>
                      <a:cxn ang="0">
                        <a:pos x="247" y="895"/>
                      </a:cxn>
                      <a:cxn ang="0">
                        <a:pos x="211" y="896"/>
                      </a:cxn>
                      <a:cxn ang="0">
                        <a:pos x="169" y="894"/>
                      </a:cxn>
                      <a:cxn ang="0">
                        <a:pos x="118" y="892"/>
                      </a:cxn>
                      <a:cxn ang="0">
                        <a:pos x="69" y="886"/>
                      </a:cxn>
                      <a:cxn ang="0">
                        <a:pos x="22" y="875"/>
                      </a:cxn>
                      <a:cxn ang="0">
                        <a:pos x="26" y="848"/>
                      </a:cxn>
                      <a:cxn ang="0">
                        <a:pos x="75" y="806"/>
                      </a:cxn>
                      <a:cxn ang="0">
                        <a:pos x="119" y="763"/>
                      </a:cxn>
                      <a:cxn ang="0">
                        <a:pos x="157" y="715"/>
                      </a:cxn>
                      <a:cxn ang="0">
                        <a:pos x="176" y="688"/>
                      </a:cxn>
                      <a:cxn ang="0">
                        <a:pos x="178" y="682"/>
                      </a:cxn>
                      <a:cxn ang="0">
                        <a:pos x="179" y="595"/>
                      </a:cxn>
                      <a:cxn ang="0">
                        <a:pos x="181" y="426"/>
                      </a:cxn>
                      <a:cxn ang="0">
                        <a:pos x="183" y="255"/>
                      </a:cxn>
                      <a:cxn ang="0">
                        <a:pos x="186" y="85"/>
                      </a:cxn>
                      <a:cxn ang="0">
                        <a:pos x="193" y="0"/>
                      </a:cxn>
                      <a:cxn ang="0">
                        <a:pos x="204" y="1"/>
                      </a:cxn>
                      <a:cxn ang="0">
                        <a:pos x="214" y="1"/>
                      </a:cxn>
                      <a:cxn ang="0">
                        <a:pos x="225" y="1"/>
                      </a:cxn>
                    </a:cxnLst>
                    <a:pathLst>
                      <a:path w="1629" h="4561">
                        <a:moveTo>
                          <a:pt x="920" y="2"/>
                        </a:moveTo>
                        <a:lnTo>
                          <a:pt x="924" y="114"/>
                        </a:lnTo>
                        <a:lnTo>
                          <a:pt x="896" y="3452"/>
                        </a:lnTo>
                        <a:lnTo>
                          <a:pt x="918" y="3549"/>
                        </a:lnTo>
                        <a:lnTo>
                          <a:pt x="953" y="3642"/>
                        </a:lnTo>
                        <a:lnTo>
                          <a:pt x="993" y="3731"/>
                        </a:lnTo>
                        <a:lnTo>
                          <a:pt x="1044" y="3819"/>
                        </a:lnTo>
                        <a:lnTo>
                          <a:pt x="1096" y="3900"/>
                        </a:lnTo>
                        <a:lnTo>
                          <a:pt x="1154" y="3981"/>
                        </a:lnTo>
                        <a:lnTo>
                          <a:pt x="1213" y="4061"/>
                        </a:lnTo>
                        <a:lnTo>
                          <a:pt x="1275" y="4142"/>
                        </a:lnTo>
                        <a:lnTo>
                          <a:pt x="1311" y="4183"/>
                        </a:lnTo>
                        <a:lnTo>
                          <a:pt x="1352" y="4226"/>
                        </a:lnTo>
                        <a:lnTo>
                          <a:pt x="1391" y="4266"/>
                        </a:lnTo>
                        <a:lnTo>
                          <a:pt x="1434" y="4305"/>
                        </a:lnTo>
                        <a:lnTo>
                          <a:pt x="1476" y="4338"/>
                        </a:lnTo>
                        <a:lnTo>
                          <a:pt x="1525" y="4369"/>
                        </a:lnTo>
                        <a:lnTo>
                          <a:pt x="1573" y="4396"/>
                        </a:lnTo>
                        <a:lnTo>
                          <a:pt x="1629" y="4420"/>
                        </a:lnTo>
                        <a:lnTo>
                          <a:pt x="1598" y="4443"/>
                        </a:lnTo>
                        <a:lnTo>
                          <a:pt x="1567" y="4460"/>
                        </a:lnTo>
                        <a:lnTo>
                          <a:pt x="1531" y="4474"/>
                        </a:lnTo>
                        <a:lnTo>
                          <a:pt x="1496" y="4488"/>
                        </a:lnTo>
                        <a:lnTo>
                          <a:pt x="1457" y="4495"/>
                        </a:lnTo>
                        <a:lnTo>
                          <a:pt x="1418" y="4503"/>
                        </a:lnTo>
                        <a:lnTo>
                          <a:pt x="1377" y="4509"/>
                        </a:lnTo>
                        <a:lnTo>
                          <a:pt x="1341" y="4521"/>
                        </a:lnTo>
                        <a:lnTo>
                          <a:pt x="1271" y="4530"/>
                        </a:lnTo>
                        <a:lnTo>
                          <a:pt x="1203" y="4540"/>
                        </a:lnTo>
                        <a:lnTo>
                          <a:pt x="1131" y="4548"/>
                        </a:lnTo>
                        <a:lnTo>
                          <a:pt x="1059" y="4555"/>
                        </a:lnTo>
                        <a:lnTo>
                          <a:pt x="986" y="4559"/>
                        </a:lnTo>
                        <a:lnTo>
                          <a:pt x="916" y="4561"/>
                        </a:lnTo>
                        <a:lnTo>
                          <a:pt x="844" y="4561"/>
                        </a:lnTo>
                        <a:lnTo>
                          <a:pt x="776" y="4557"/>
                        </a:lnTo>
                        <a:lnTo>
                          <a:pt x="673" y="4555"/>
                        </a:lnTo>
                        <a:lnTo>
                          <a:pt x="573" y="4552"/>
                        </a:lnTo>
                        <a:lnTo>
                          <a:pt x="472" y="4542"/>
                        </a:lnTo>
                        <a:lnTo>
                          <a:pt x="373" y="4530"/>
                        </a:lnTo>
                        <a:lnTo>
                          <a:pt x="274" y="4513"/>
                        </a:lnTo>
                        <a:lnTo>
                          <a:pt x="179" y="4490"/>
                        </a:lnTo>
                        <a:lnTo>
                          <a:pt x="86" y="4458"/>
                        </a:lnTo>
                        <a:lnTo>
                          <a:pt x="0" y="4424"/>
                        </a:lnTo>
                        <a:lnTo>
                          <a:pt x="101" y="4319"/>
                        </a:lnTo>
                        <a:lnTo>
                          <a:pt x="202" y="4216"/>
                        </a:lnTo>
                        <a:lnTo>
                          <a:pt x="297" y="4107"/>
                        </a:lnTo>
                        <a:lnTo>
                          <a:pt x="390" y="3999"/>
                        </a:lnTo>
                        <a:lnTo>
                          <a:pt x="476" y="3883"/>
                        </a:lnTo>
                        <a:lnTo>
                          <a:pt x="555" y="3766"/>
                        </a:lnTo>
                        <a:lnTo>
                          <a:pt x="627" y="3642"/>
                        </a:lnTo>
                        <a:lnTo>
                          <a:pt x="693" y="3514"/>
                        </a:lnTo>
                        <a:lnTo>
                          <a:pt x="704" y="3504"/>
                        </a:lnTo>
                        <a:lnTo>
                          <a:pt x="710" y="3491"/>
                        </a:lnTo>
                        <a:lnTo>
                          <a:pt x="712" y="3473"/>
                        </a:lnTo>
                        <a:lnTo>
                          <a:pt x="714" y="3460"/>
                        </a:lnTo>
                        <a:lnTo>
                          <a:pt x="716" y="3031"/>
                        </a:lnTo>
                        <a:lnTo>
                          <a:pt x="720" y="2603"/>
                        </a:lnTo>
                        <a:lnTo>
                          <a:pt x="722" y="2168"/>
                        </a:lnTo>
                        <a:lnTo>
                          <a:pt x="726" y="1736"/>
                        </a:lnTo>
                        <a:lnTo>
                          <a:pt x="730" y="1299"/>
                        </a:lnTo>
                        <a:lnTo>
                          <a:pt x="735" y="865"/>
                        </a:lnTo>
                        <a:lnTo>
                          <a:pt x="741" y="431"/>
                        </a:lnTo>
                        <a:lnTo>
                          <a:pt x="749" y="0"/>
                        </a:lnTo>
                        <a:lnTo>
                          <a:pt x="770" y="2"/>
                        </a:lnTo>
                        <a:lnTo>
                          <a:pt x="792" y="6"/>
                        </a:lnTo>
                        <a:lnTo>
                          <a:pt x="813" y="6"/>
                        </a:lnTo>
                        <a:lnTo>
                          <a:pt x="836" y="8"/>
                        </a:lnTo>
                        <a:lnTo>
                          <a:pt x="856" y="6"/>
                        </a:lnTo>
                        <a:lnTo>
                          <a:pt x="877" y="6"/>
                        </a:lnTo>
                        <a:lnTo>
                          <a:pt x="898" y="4"/>
                        </a:lnTo>
                        <a:lnTo>
                          <a:pt x="920" y="2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B4A0A">
                          <a:alpha val="100000"/>
                        </a:srgbClr>
                      </a:gs>
                      <a:gs pos="50000">
                        <a:srgbClr val="D1700F">
                          <a:alpha val="100000"/>
                        </a:srgbClr>
                      </a:gs>
                      <a:gs pos="100000">
                        <a:srgbClr val="8B4A0A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1588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34" name="Line 126"/>
                  <p:cNvSpPr/>
                  <p:nvPr/>
                </p:nvSpPr>
                <p:spPr>
                  <a:xfrm flipH="1">
                    <a:off x="3424" y="1788"/>
                    <a:ext cx="582" cy="10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8235" name="Line 127"/>
                  <p:cNvSpPr/>
                  <p:nvPr/>
                </p:nvSpPr>
                <p:spPr>
                  <a:xfrm>
                    <a:off x="4006" y="1788"/>
                    <a:ext cx="612" cy="1023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8236" name="Line 128"/>
                  <p:cNvSpPr/>
                  <p:nvPr/>
                </p:nvSpPr>
                <p:spPr>
                  <a:xfrm flipH="1">
                    <a:off x="1194" y="1788"/>
                    <a:ext cx="606" cy="1008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8237" name="Line 129"/>
                  <p:cNvSpPr/>
                  <p:nvPr/>
                </p:nvSpPr>
                <p:spPr>
                  <a:xfrm>
                    <a:off x="1800" y="1788"/>
                    <a:ext cx="612" cy="1023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8238" name="Freeform 130"/>
                  <p:cNvSpPr/>
                  <p:nvPr/>
                </p:nvSpPr>
                <p:spPr>
                  <a:xfrm>
                    <a:off x="2714" y="1625"/>
                    <a:ext cx="328" cy="329"/>
                  </a:xfrm>
                  <a:custGeom>
                    <a:avLst/>
                    <a:gdLst/>
                    <a:ahLst/>
                    <a:cxnLst>
                      <a:cxn ang="0">
                        <a:pos x="150" y="32"/>
                      </a:cxn>
                      <a:cxn ang="0">
                        <a:pos x="155" y="41"/>
                      </a:cxn>
                      <a:cxn ang="0">
                        <a:pos x="160" y="52"/>
                      </a:cxn>
                      <a:cxn ang="0">
                        <a:pos x="162" y="62"/>
                      </a:cxn>
                      <a:cxn ang="0">
                        <a:pos x="164" y="74"/>
                      </a:cxn>
                      <a:cxn ang="0">
                        <a:pos x="164" y="85"/>
                      </a:cxn>
                      <a:cxn ang="0">
                        <a:pos x="163" y="96"/>
                      </a:cxn>
                      <a:cxn ang="0">
                        <a:pos x="160" y="107"/>
                      </a:cxn>
                      <a:cxn ang="0">
                        <a:pos x="157" y="118"/>
                      </a:cxn>
                      <a:cxn ang="0">
                        <a:pos x="150" y="126"/>
                      </a:cxn>
                      <a:cxn ang="0">
                        <a:pos x="144" y="135"/>
                      </a:cxn>
                      <a:cxn ang="0">
                        <a:pos x="136" y="142"/>
                      </a:cxn>
                      <a:cxn ang="0">
                        <a:pos x="128" y="149"/>
                      </a:cxn>
                      <a:cxn ang="0">
                        <a:pos x="118" y="155"/>
                      </a:cxn>
                      <a:cxn ang="0">
                        <a:pos x="108" y="159"/>
                      </a:cxn>
                      <a:cxn ang="0">
                        <a:pos x="97" y="162"/>
                      </a:cxn>
                      <a:cxn ang="0">
                        <a:pos x="87" y="164"/>
                      </a:cxn>
                      <a:cxn ang="0">
                        <a:pos x="75" y="164"/>
                      </a:cxn>
                      <a:cxn ang="0">
                        <a:pos x="64" y="162"/>
                      </a:cxn>
                      <a:cxn ang="0">
                        <a:pos x="53" y="159"/>
                      </a:cxn>
                      <a:cxn ang="0">
                        <a:pos x="44" y="155"/>
                      </a:cxn>
                      <a:cxn ang="0">
                        <a:pos x="34" y="149"/>
                      </a:cxn>
                      <a:cxn ang="0">
                        <a:pos x="26" y="142"/>
                      </a:cxn>
                      <a:cxn ang="0">
                        <a:pos x="18" y="134"/>
                      </a:cxn>
                      <a:cxn ang="0">
                        <a:pos x="13" y="125"/>
                      </a:cxn>
                      <a:cxn ang="0">
                        <a:pos x="8" y="116"/>
                      </a:cxn>
                      <a:cxn ang="0">
                        <a:pos x="4" y="106"/>
                      </a:cxn>
                      <a:cxn ang="0">
                        <a:pos x="2" y="96"/>
                      </a:cxn>
                      <a:cxn ang="0">
                        <a:pos x="1" y="86"/>
                      </a:cxn>
                      <a:cxn ang="0">
                        <a:pos x="0" y="75"/>
                      </a:cxn>
                      <a:cxn ang="0">
                        <a:pos x="2" y="65"/>
                      </a:cxn>
                      <a:cxn ang="0">
                        <a:pos x="4" y="55"/>
                      </a:cxn>
                      <a:cxn ang="0">
                        <a:pos x="9" y="47"/>
                      </a:cxn>
                      <a:cxn ang="0">
                        <a:pos x="14" y="37"/>
                      </a:cxn>
                      <a:cxn ang="0">
                        <a:pos x="21" y="28"/>
                      </a:cxn>
                      <a:cxn ang="0">
                        <a:pos x="29" y="20"/>
                      </a:cxn>
                      <a:cxn ang="0">
                        <a:pos x="38" y="13"/>
                      </a:cxn>
                      <a:cxn ang="0">
                        <a:pos x="47" y="7"/>
                      </a:cxn>
                      <a:cxn ang="0">
                        <a:pos x="57" y="4"/>
                      </a:cxn>
                      <a:cxn ang="0">
                        <a:pos x="68" y="1"/>
                      </a:cxn>
                      <a:cxn ang="0">
                        <a:pos x="80" y="0"/>
                      </a:cxn>
                      <a:cxn ang="0">
                        <a:pos x="89" y="0"/>
                      </a:cxn>
                      <a:cxn ang="0">
                        <a:pos x="99" y="1"/>
                      </a:cxn>
                      <a:cxn ang="0">
                        <a:pos x="109" y="4"/>
                      </a:cxn>
                      <a:cxn ang="0">
                        <a:pos x="118" y="7"/>
                      </a:cxn>
                      <a:cxn ang="0">
                        <a:pos x="127" y="12"/>
                      </a:cxn>
                      <a:cxn ang="0">
                        <a:pos x="135" y="18"/>
                      </a:cxn>
                      <a:cxn ang="0">
                        <a:pos x="143" y="24"/>
                      </a:cxn>
                      <a:cxn ang="0">
                        <a:pos x="150" y="32"/>
                      </a:cxn>
                    </a:cxnLst>
                    <a:pathLst>
                      <a:path w="656" h="660">
                        <a:moveTo>
                          <a:pt x="598" y="128"/>
                        </a:moveTo>
                        <a:lnTo>
                          <a:pt x="619" y="167"/>
                        </a:lnTo>
                        <a:lnTo>
                          <a:pt x="637" y="208"/>
                        </a:lnTo>
                        <a:lnTo>
                          <a:pt x="648" y="250"/>
                        </a:lnTo>
                        <a:lnTo>
                          <a:pt x="656" y="297"/>
                        </a:lnTo>
                        <a:lnTo>
                          <a:pt x="656" y="341"/>
                        </a:lnTo>
                        <a:lnTo>
                          <a:pt x="652" y="386"/>
                        </a:lnTo>
                        <a:lnTo>
                          <a:pt x="640" y="431"/>
                        </a:lnTo>
                        <a:lnTo>
                          <a:pt x="625" y="473"/>
                        </a:lnTo>
                        <a:lnTo>
                          <a:pt x="600" y="508"/>
                        </a:lnTo>
                        <a:lnTo>
                          <a:pt x="573" y="541"/>
                        </a:lnTo>
                        <a:lnTo>
                          <a:pt x="541" y="570"/>
                        </a:lnTo>
                        <a:lnTo>
                          <a:pt x="509" y="599"/>
                        </a:lnTo>
                        <a:lnTo>
                          <a:pt x="470" y="621"/>
                        </a:lnTo>
                        <a:lnTo>
                          <a:pt x="431" y="638"/>
                        </a:lnTo>
                        <a:lnTo>
                          <a:pt x="388" y="652"/>
                        </a:lnTo>
                        <a:lnTo>
                          <a:pt x="346" y="660"/>
                        </a:lnTo>
                        <a:lnTo>
                          <a:pt x="299" y="658"/>
                        </a:lnTo>
                        <a:lnTo>
                          <a:pt x="256" y="650"/>
                        </a:lnTo>
                        <a:lnTo>
                          <a:pt x="212" y="638"/>
                        </a:lnTo>
                        <a:lnTo>
                          <a:pt x="173" y="621"/>
                        </a:lnTo>
                        <a:lnTo>
                          <a:pt x="134" y="597"/>
                        </a:lnTo>
                        <a:lnTo>
                          <a:pt x="101" y="570"/>
                        </a:lnTo>
                        <a:lnTo>
                          <a:pt x="72" y="537"/>
                        </a:lnTo>
                        <a:lnTo>
                          <a:pt x="49" y="502"/>
                        </a:lnTo>
                        <a:lnTo>
                          <a:pt x="29" y="466"/>
                        </a:lnTo>
                        <a:lnTo>
                          <a:pt x="16" y="427"/>
                        </a:lnTo>
                        <a:lnTo>
                          <a:pt x="6" y="386"/>
                        </a:lnTo>
                        <a:lnTo>
                          <a:pt x="2" y="345"/>
                        </a:lnTo>
                        <a:lnTo>
                          <a:pt x="0" y="303"/>
                        </a:lnTo>
                        <a:lnTo>
                          <a:pt x="6" y="262"/>
                        </a:lnTo>
                        <a:lnTo>
                          <a:pt x="16" y="223"/>
                        </a:lnTo>
                        <a:lnTo>
                          <a:pt x="33" y="188"/>
                        </a:lnTo>
                        <a:lnTo>
                          <a:pt x="55" y="148"/>
                        </a:lnTo>
                        <a:lnTo>
                          <a:pt x="84" y="113"/>
                        </a:lnTo>
                        <a:lnTo>
                          <a:pt x="113" y="80"/>
                        </a:lnTo>
                        <a:lnTo>
                          <a:pt x="150" y="54"/>
                        </a:lnTo>
                        <a:lnTo>
                          <a:pt x="187" y="31"/>
                        </a:lnTo>
                        <a:lnTo>
                          <a:pt x="227" y="16"/>
                        </a:lnTo>
                        <a:lnTo>
                          <a:pt x="270" y="4"/>
                        </a:lnTo>
                        <a:lnTo>
                          <a:pt x="317" y="0"/>
                        </a:lnTo>
                        <a:lnTo>
                          <a:pt x="355" y="0"/>
                        </a:lnTo>
                        <a:lnTo>
                          <a:pt x="396" y="6"/>
                        </a:lnTo>
                        <a:lnTo>
                          <a:pt x="435" y="16"/>
                        </a:lnTo>
                        <a:lnTo>
                          <a:pt x="472" y="31"/>
                        </a:lnTo>
                        <a:lnTo>
                          <a:pt x="505" y="49"/>
                        </a:lnTo>
                        <a:lnTo>
                          <a:pt x="540" y="72"/>
                        </a:lnTo>
                        <a:lnTo>
                          <a:pt x="569" y="97"/>
                        </a:lnTo>
                        <a:lnTo>
                          <a:pt x="598" y="128"/>
                        </a:lnTo>
                        <a:close/>
                      </a:path>
                    </a:pathLst>
                  </a:custGeom>
                  <a:solidFill>
                    <a:schemeClr val="tx1">
                      <a:alpha val="100000"/>
                    </a:schemeClr>
                  </a:solidFill>
                  <a:ln w="1588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39" name="Rectangle 131"/>
                  <p:cNvSpPr/>
                  <p:nvPr/>
                </p:nvSpPr>
                <p:spPr>
                  <a:xfrm>
                    <a:off x="3386" y="2765"/>
                    <a:ext cx="1270" cy="9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9E8674"/>
                      </a:gs>
                      <a:gs pos="50000">
                        <a:srgbClr val="EFCAAF"/>
                      </a:gs>
                      <a:gs pos="100000">
                        <a:srgbClr val="9E8674"/>
                      </a:gs>
                    </a:gsLst>
                    <a:lin ang="5400000" scaled="1"/>
                    <a:tileRect/>
                  </a:gra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p>
                    <a:endParaRPr lang="en-GB" altLang="x-none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0" name="Rectangle 132"/>
                  <p:cNvSpPr/>
                  <p:nvPr/>
                </p:nvSpPr>
                <p:spPr>
                  <a:xfrm>
                    <a:off x="1156" y="2756"/>
                    <a:ext cx="1270" cy="9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9E8674"/>
                      </a:gs>
                      <a:gs pos="50000">
                        <a:srgbClr val="EFCAAF"/>
                      </a:gs>
                      <a:gs pos="100000">
                        <a:srgbClr val="9E8674"/>
                      </a:gs>
                    </a:gsLst>
                    <a:lin ang="5400000" scaled="1"/>
                    <a:tileRect/>
                  </a:gra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p>
                    <a:endParaRPr lang="en-GB" altLang="x-none" dirty="0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29" name="Oval 133"/>
                <p:cNvSpPr/>
                <p:nvPr/>
              </p:nvSpPr>
              <p:spPr>
                <a:xfrm>
                  <a:off x="1771" y="1759"/>
                  <a:ext cx="56" cy="5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1700F"/>
                    </a:gs>
                    <a:gs pos="100000">
                      <a:srgbClr val="8B4A0A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en-GB" altLang="x-none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30" name="Oval 134"/>
                <p:cNvSpPr/>
                <p:nvPr/>
              </p:nvSpPr>
              <p:spPr>
                <a:xfrm>
                  <a:off x="3978" y="1766"/>
                  <a:ext cx="56" cy="5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1700F"/>
                    </a:gs>
                    <a:gs pos="100000">
                      <a:srgbClr val="8B4A0A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en-GB" altLang="x-none" dirty="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8215" name="Text Box 157"/>
            <p:cNvSpPr txBox="1"/>
            <p:nvPr/>
          </p:nvSpPr>
          <p:spPr>
            <a:xfrm>
              <a:off x="4381" y="93"/>
              <a:ext cx="115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000" dirty="0">
                  <a:latin typeface="Trebuchet MS" panose="020B0603020202020204" charset="0"/>
                </a:rPr>
                <a:t>2</a:t>
              </a:r>
              <a:r>
                <a:rPr lang="en-GB" altLang="x-none" sz="2000" i="1" dirty="0">
                  <a:latin typeface="Trebuchet MS" panose="020B0603020202020204" charset="0"/>
                </a:rPr>
                <a:t>x</a:t>
              </a:r>
              <a:r>
                <a:rPr lang="en-GB" altLang="x-none" sz="2000" dirty="0">
                  <a:latin typeface="Trebuchet MS" panose="020B0603020202020204" charset="0"/>
                </a:rPr>
                <a:t> + 6 = </a:t>
              </a:r>
              <a:r>
                <a:rPr lang="en-GB" altLang="x-none" sz="2000" i="1" dirty="0">
                  <a:latin typeface="Trebuchet MS" panose="020B0603020202020204" charset="0"/>
                </a:rPr>
                <a:t>x </a:t>
              </a:r>
              <a:r>
                <a:rPr lang="en-GB" altLang="x-none" sz="2000" dirty="0">
                  <a:latin typeface="Trebuchet MS" panose="020B0603020202020204" charset="0"/>
                </a:rPr>
                <a:t>+ 9</a:t>
              </a:r>
              <a:endParaRPr sz="2000" dirty="0">
                <a:latin typeface="Trebuchet MS" panose="020B0603020202020204" charset="0"/>
              </a:endParaRPr>
            </a:p>
          </p:txBody>
        </p:sp>
      </p:grpSp>
      <p:grpSp>
        <p:nvGrpSpPr>
          <p:cNvPr id="11432" name="Group 168"/>
          <p:cNvGrpSpPr/>
          <p:nvPr/>
        </p:nvGrpSpPr>
        <p:grpSpPr>
          <a:xfrm>
            <a:off x="327025" y="2166938"/>
            <a:ext cx="3702050" cy="885825"/>
            <a:chOff x="228" y="1774"/>
            <a:chExt cx="2332" cy="558"/>
          </a:xfrm>
        </p:grpSpPr>
        <p:sp>
          <p:nvSpPr>
            <p:cNvPr id="8212" name="Text Box 159"/>
            <p:cNvSpPr txBox="1"/>
            <p:nvPr/>
          </p:nvSpPr>
          <p:spPr>
            <a:xfrm>
              <a:off x="228" y="2005"/>
              <a:ext cx="2113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800" dirty="0">
                  <a:latin typeface="Trebuchet MS" panose="020B0603020202020204" charset="0"/>
                </a:rPr>
                <a:t>2</a:t>
              </a:r>
              <a:r>
                <a:rPr lang="en-GB" altLang="x-none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altLang="x-none" sz="2800" dirty="0">
                  <a:latin typeface="Trebuchet MS" panose="020B0603020202020204" charset="0"/>
                </a:rPr>
                <a:t> + 6 = </a:t>
              </a:r>
              <a:r>
                <a:rPr lang="en-GB" altLang="x-none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altLang="x-none" sz="2800" i="1" dirty="0">
                  <a:latin typeface="Trebuchet MS" panose="020B0603020202020204" charset="0"/>
                </a:rPr>
                <a:t> </a:t>
              </a:r>
              <a:r>
                <a:rPr lang="en-GB" altLang="x-none" sz="2800" dirty="0">
                  <a:latin typeface="Trebuchet MS" panose="020B0603020202020204" charset="0"/>
                </a:rPr>
                <a:t>+ 9</a:t>
              </a:r>
              <a:endParaRPr sz="2800" dirty="0">
                <a:latin typeface="Trebuchet MS" panose="020B0603020202020204" charset="0"/>
              </a:endParaRPr>
            </a:p>
          </p:txBody>
        </p:sp>
        <p:sp>
          <p:nvSpPr>
            <p:cNvPr id="8213" name="Text Box 161"/>
            <p:cNvSpPr txBox="1"/>
            <p:nvPr/>
          </p:nvSpPr>
          <p:spPr>
            <a:xfrm>
              <a:off x="419" y="1774"/>
              <a:ext cx="214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b="1" dirty="0">
                  <a:solidFill>
                    <a:srgbClr val="3333FF"/>
                  </a:solidFill>
                  <a:latin typeface="Trebuchet MS" panose="020B0603020202020204" charset="0"/>
                </a:rPr>
                <a:t>Example 1:</a:t>
              </a:r>
              <a:endParaRPr b="1" dirty="0">
                <a:latin typeface="Trebuchet MS" panose="020B0603020202020204" charset="0"/>
              </a:endParaRPr>
            </a:p>
          </p:txBody>
        </p:sp>
      </p:grpSp>
      <p:sp>
        <p:nvSpPr>
          <p:cNvPr id="11426" name="Text Box 162"/>
          <p:cNvSpPr txBox="1"/>
          <p:nvPr/>
        </p:nvSpPr>
        <p:spPr>
          <a:xfrm>
            <a:off x="938213" y="3111500"/>
            <a:ext cx="191611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+ 3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11427" name="Text Box 163"/>
          <p:cNvSpPr txBox="1"/>
          <p:nvPr/>
        </p:nvSpPr>
        <p:spPr>
          <a:xfrm>
            <a:off x="1122363" y="3719513"/>
            <a:ext cx="146526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3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11428" name="Text Box 164"/>
          <p:cNvSpPr txBox="1"/>
          <p:nvPr/>
        </p:nvSpPr>
        <p:spPr>
          <a:xfrm>
            <a:off x="3205163" y="2868613"/>
            <a:ext cx="4762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</a:rPr>
              <a:t>-</a:t>
            </a:r>
            <a:r>
              <a:rPr lang="en-GB" altLang="x-none" sz="2000" dirty="0">
                <a:solidFill>
                  <a:srgbClr val="3333FF"/>
                </a:solidFill>
                <a:latin typeface="Trebuchet MS" panose="020B0603020202020204" charset="0"/>
              </a:rPr>
              <a:t>6</a:t>
            </a:r>
            <a:r>
              <a:rPr lang="en-GB" altLang="x-none" dirty="0">
                <a:latin typeface="Trebuchet MS" panose="020B0603020202020204" charset="0"/>
              </a:rPr>
              <a:t> </a:t>
            </a:r>
            <a:endParaRPr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11429" name="Text Box 165"/>
          <p:cNvSpPr txBox="1"/>
          <p:nvPr/>
        </p:nvSpPr>
        <p:spPr>
          <a:xfrm>
            <a:off x="3189288" y="3432175"/>
            <a:ext cx="4921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i="1" dirty="0">
                <a:solidFill>
                  <a:srgbClr val="3333FF"/>
                </a:solidFill>
                <a:latin typeface="Arial" panose="020B0604020202020204" pitchFamily="34" charset="0"/>
              </a:rPr>
              <a:t>-</a:t>
            </a:r>
            <a:r>
              <a:rPr lang="en-GB" altLang="x-none" sz="2000" i="1" dirty="0">
                <a:solidFill>
                  <a:srgbClr val="3333FF"/>
                </a:solidFill>
                <a:latin typeface="Times New Roman" panose="02020603050405020304" pitchFamily="18" charset="0"/>
              </a:rPr>
              <a:t>x</a:t>
            </a:r>
            <a:endParaRPr sz="20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1440" name="Text Box 176"/>
          <p:cNvSpPr txBox="1"/>
          <p:nvPr/>
        </p:nvSpPr>
        <p:spPr>
          <a:xfrm>
            <a:off x="4164013" y="5099050"/>
            <a:ext cx="46355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 dirty="0">
                <a:latin typeface="Trebuchet MS" panose="020B0603020202020204" charset="0"/>
              </a:rPr>
              <a:t>Does it matter if you subtracted the 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or the number first?</a:t>
            </a:r>
            <a:endParaRPr sz="2400" dirty="0">
              <a:latin typeface="Trebuchet MS" panose="020B0603020202020204" charset="0"/>
            </a:endParaRPr>
          </a:p>
        </p:txBody>
      </p:sp>
      <p:sp>
        <p:nvSpPr>
          <p:cNvPr id="11445" name="Text Box 181"/>
          <p:cNvSpPr txBox="1"/>
          <p:nvPr/>
        </p:nvSpPr>
        <p:spPr>
          <a:xfrm>
            <a:off x="366713" y="4521200"/>
            <a:ext cx="33543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+ 6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i="1" dirty="0">
                <a:latin typeface="Trebuchet MS" panose="020B0603020202020204" charset="0"/>
              </a:rPr>
              <a:t> </a:t>
            </a:r>
            <a:r>
              <a:rPr lang="en-GB" altLang="x-none" sz="2800" dirty="0">
                <a:latin typeface="Trebuchet MS" panose="020B0603020202020204" charset="0"/>
              </a:rPr>
              <a:t>+ 9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11447" name="Text Box 183"/>
          <p:cNvSpPr txBox="1"/>
          <p:nvPr/>
        </p:nvSpPr>
        <p:spPr>
          <a:xfrm>
            <a:off x="519113" y="5099050"/>
            <a:ext cx="191611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+ 6 = 9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11448" name="Text Box 184"/>
          <p:cNvSpPr txBox="1"/>
          <p:nvPr/>
        </p:nvSpPr>
        <p:spPr>
          <a:xfrm>
            <a:off x="1122363" y="5707063"/>
            <a:ext cx="146526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3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11449" name="Text Box 185"/>
          <p:cNvSpPr txBox="1"/>
          <p:nvPr/>
        </p:nvSpPr>
        <p:spPr>
          <a:xfrm>
            <a:off x="3195638" y="5440363"/>
            <a:ext cx="4762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</a:rPr>
              <a:t>-</a:t>
            </a:r>
            <a:r>
              <a:rPr lang="en-GB" altLang="x-none" sz="2000" dirty="0">
                <a:solidFill>
                  <a:srgbClr val="3333FF"/>
                </a:solidFill>
                <a:latin typeface="Trebuchet MS" panose="020B0603020202020204" charset="0"/>
              </a:rPr>
              <a:t>6</a:t>
            </a:r>
            <a:r>
              <a:rPr lang="en-GB" altLang="x-none" dirty="0">
                <a:latin typeface="Trebuchet MS" panose="020B0603020202020204" charset="0"/>
              </a:rPr>
              <a:t> </a:t>
            </a:r>
            <a:endParaRPr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11453" name="AutoShape 189"/>
          <p:cNvSpPr/>
          <p:nvPr/>
        </p:nvSpPr>
        <p:spPr>
          <a:xfrm flipH="1">
            <a:off x="4230688" y="2166938"/>
            <a:ext cx="3105150" cy="2268537"/>
          </a:xfrm>
          <a:prstGeom prst="cloudCallout">
            <a:avLst>
              <a:gd name="adj1" fmla="val -92898"/>
              <a:gd name="adj2" fmla="val 51676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en-GB" altLang="x-none" dirty="0">
              <a:latin typeface="Arial" panose="020B0604020202020204" pitchFamily="34" charset="0"/>
            </a:endParaRPr>
          </a:p>
        </p:txBody>
      </p:sp>
      <p:sp>
        <p:nvSpPr>
          <p:cNvPr id="11454" name="Line 190"/>
          <p:cNvSpPr/>
          <p:nvPr/>
        </p:nvSpPr>
        <p:spPr>
          <a:xfrm>
            <a:off x="327025" y="4435475"/>
            <a:ext cx="33448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11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51" grpId="0"/>
      <p:bldP spid="11412" grpId="0"/>
      <p:bldP spid="11420" grpId="0"/>
      <p:bldP spid="11426" grpId="0"/>
      <p:bldP spid="11427" grpId="0"/>
      <p:bldP spid="11428" grpId="0"/>
      <p:bldP spid="11429" grpId="0"/>
      <p:bldP spid="11440" grpId="0"/>
      <p:bldP spid="11445" grpId="0"/>
      <p:bldP spid="11447" grpId="0"/>
      <p:bldP spid="11448" grpId="0"/>
      <p:bldP spid="11449" grpId="0"/>
      <p:bldP spid="114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/>
          <p:nvPr/>
        </p:nvSpPr>
        <p:spPr>
          <a:xfrm>
            <a:off x="1279525" y="1252538"/>
            <a:ext cx="6643688" cy="4397375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 wrap="none" anchor="ctr" anchorCtr="0"/>
          <a:p>
            <a:endParaRPr lang="en-GB" altLang="x-none" dirty="0">
              <a:latin typeface="Arial" panose="020B0604020202020204" pitchFamily="34" charset="0"/>
            </a:endParaRPr>
          </a:p>
        </p:txBody>
      </p:sp>
      <p:sp>
        <p:nvSpPr>
          <p:cNvPr id="9219" name="Text Box 4"/>
          <p:cNvSpPr txBox="1"/>
          <p:nvPr/>
        </p:nvSpPr>
        <p:spPr>
          <a:xfrm>
            <a:off x="101600" y="111125"/>
            <a:ext cx="59944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When solving equations, try to imagine the scales.</a:t>
            </a:r>
            <a:endParaRPr lang="en-GB" altLang="x-none" sz="2000" dirty="0"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To make sure the equation balances …</a:t>
            </a:r>
            <a:r>
              <a:rPr lang="en-GB" altLang="x-none" dirty="0">
                <a:latin typeface="Trebuchet MS" panose="020B0603020202020204" charset="0"/>
              </a:rPr>
              <a:t> </a:t>
            </a:r>
            <a:endParaRPr dirty="0">
              <a:latin typeface="Trebuchet MS" panose="020B0603020202020204" charset="0"/>
            </a:endParaRPr>
          </a:p>
        </p:txBody>
      </p:sp>
      <p:grpSp>
        <p:nvGrpSpPr>
          <p:cNvPr id="21655" name="Group 151"/>
          <p:cNvGrpSpPr/>
          <p:nvPr/>
        </p:nvGrpSpPr>
        <p:grpSpPr>
          <a:xfrm>
            <a:off x="625475" y="1781175"/>
            <a:ext cx="3702050" cy="885825"/>
            <a:chOff x="228" y="1774"/>
            <a:chExt cx="2332" cy="558"/>
          </a:xfrm>
        </p:grpSpPr>
        <p:sp>
          <p:nvSpPr>
            <p:cNvPr id="9252" name="Text Box 152"/>
            <p:cNvSpPr txBox="1"/>
            <p:nvPr/>
          </p:nvSpPr>
          <p:spPr>
            <a:xfrm>
              <a:off x="228" y="2005"/>
              <a:ext cx="2113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800" dirty="0">
                  <a:latin typeface="Trebuchet MS" panose="020B0603020202020204" charset="0"/>
                </a:rPr>
                <a:t>8</a:t>
              </a:r>
              <a:r>
                <a:rPr lang="en-GB" altLang="x-none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altLang="x-none" sz="2800" dirty="0">
                  <a:latin typeface="Trebuchet MS" panose="020B0603020202020204" charset="0"/>
                </a:rPr>
                <a:t> – 5 = 11 </a:t>
              </a:r>
              <a:endParaRPr sz="2800" dirty="0">
                <a:latin typeface="Trebuchet MS" panose="020B0603020202020204" charset="0"/>
              </a:endParaRPr>
            </a:p>
          </p:txBody>
        </p:sp>
        <p:sp>
          <p:nvSpPr>
            <p:cNvPr id="9253" name="Text Box 153"/>
            <p:cNvSpPr txBox="1"/>
            <p:nvPr/>
          </p:nvSpPr>
          <p:spPr>
            <a:xfrm>
              <a:off x="419" y="1774"/>
              <a:ext cx="214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b="1" dirty="0">
                  <a:solidFill>
                    <a:srgbClr val="3333FF"/>
                  </a:solidFill>
                  <a:latin typeface="Trebuchet MS" panose="020B0603020202020204" charset="0"/>
                </a:rPr>
                <a:t>Example 2:</a:t>
              </a:r>
              <a:endParaRPr b="1" dirty="0">
                <a:latin typeface="Trebuchet MS" panose="020B0603020202020204" charset="0"/>
              </a:endParaRPr>
            </a:p>
          </p:txBody>
        </p:sp>
      </p:grpSp>
      <p:sp>
        <p:nvSpPr>
          <p:cNvPr id="21658" name="Text Box 154"/>
          <p:cNvSpPr txBox="1"/>
          <p:nvPr/>
        </p:nvSpPr>
        <p:spPr>
          <a:xfrm>
            <a:off x="1143000" y="2755900"/>
            <a:ext cx="19161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8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16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659" name="Text Box 155"/>
          <p:cNvSpPr txBox="1"/>
          <p:nvPr/>
        </p:nvSpPr>
        <p:spPr>
          <a:xfrm>
            <a:off x="1325563" y="3302000"/>
            <a:ext cx="146526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2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660" name="Text Box 156"/>
          <p:cNvSpPr txBox="1"/>
          <p:nvPr/>
        </p:nvSpPr>
        <p:spPr>
          <a:xfrm>
            <a:off x="2876550" y="2514600"/>
            <a:ext cx="14954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</a:rPr>
              <a:t>+ 5</a:t>
            </a:r>
            <a:endParaRPr sz="20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21661" name="Text Box 157"/>
          <p:cNvSpPr txBox="1"/>
          <p:nvPr/>
        </p:nvSpPr>
        <p:spPr>
          <a:xfrm>
            <a:off x="2882900" y="3084513"/>
            <a:ext cx="15382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 8</a:t>
            </a:r>
            <a:endParaRPr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21687" name="Group 183"/>
          <p:cNvGrpSpPr/>
          <p:nvPr/>
        </p:nvGrpSpPr>
        <p:grpSpPr>
          <a:xfrm>
            <a:off x="4764088" y="1792288"/>
            <a:ext cx="3702050" cy="885825"/>
            <a:chOff x="228" y="1774"/>
            <a:chExt cx="2332" cy="558"/>
          </a:xfrm>
        </p:grpSpPr>
        <p:sp>
          <p:nvSpPr>
            <p:cNvPr id="9250" name="Text Box 184"/>
            <p:cNvSpPr txBox="1"/>
            <p:nvPr/>
          </p:nvSpPr>
          <p:spPr>
            <a:xfrm>
              <a:off x="228" y="2005"/>
              <a:ext cx="2113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800" dirty="0">
                  <a:latin typeface="Trebuchet MS" panose="020B0603020202020204" charset="0"/>
                </a:rPr>
                <a:t>5p – 17 = -2 </a:t>
              </a:r>
              <a:endParaRPr sz="2800" dirty="0">
                <a:latin typeface="Trebuchet MS" panose="020B0603020202020204" charset="0"/>
              </a:endParaRPr>
            </a:p>
          </p:txBody>
        </p:sp>
        <p:sp>
          <p:nvSpPr>
            <p:cNvPr id="9251" name="Text Box 185"/>
            <p:cNvSpPr txBox="1"/>
            <p:nvPr/>
          </p:nvSpPr>
          <p:spPr>
            <a:xfrm>
              <a:off x="419" y="1774"/>
              <a:ext cx="214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b="1" dirty="0">
                  <a:solidFill>
                    <a:srgbClr val="3333FF"/>
                  </a:solidFill>
                  <a:latin typeface="Trebuchet MS" panose="020B0603020202020204" charset="0"/>
                </a:rPr>
                <a:t>Example 3:</a:t>
              </a:r>
              <a:endParaRPr b="1" dirty="0">
                <a:latin typeface="Trebuchet MS" panose="020B0603020202020204" charset="0"/>
              </a:endParaRPr>
            </a:p>
          </p:txBody>
        </p:sp>
      </p:grpSp>
      <p:sp>
        <p:nvSpPr>
          <p:cNvPr id="21690" name="Text Box 186"/>
          <p:cNvSpPr txBox="1"/>
          <p:nvPr/>
        </p:nvSpPr>
        <p:spPr>
          <a:xfrm>
            <a:off x="5481638" y="2767013"/>
            <a:ext cx="191611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5p = 15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691" name="Text Box 187"/>
          <p:cNvSpPr txBox="1"/>
          <p:nvPr/>
        </p:nvSpPr>
        <p:spPr>
          <a:xfrm>
            <a:off x="5668963" y="3313113"/>
            <a:ext cx="146526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p = 3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692" name="Text Box 188"/>
          <p:cNvSpPr txBox="1"/>
          <p:nvPr/>
        </p:nvSpPr>
        <p:spPr>
          <a:xfrm>
            <a:off x="7015163" y="2525713"/>
            <a:ext cx="14954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</a:rPr>
              <a:t>+ 17</a:t>
            </a:r>
            <a:endParaRPr sz="20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21693" name="Text Box 189"/>
          <p:cNvSpPr txBox="1"/>
          <p:nvPr/>
        </p:nvSpPr>
        <p:spPr>
          <a:xfrm>
            <a:off x="7021513" y="3170238"/>
            <a:ext cx="15382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 5</a:t>
            </a:r>
            <a:endParaRPr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21694" name="Group 190"/>
          <p:cNvGrpSpPr/>
          <p:nvPr/>
        </p:nvGrpSpPr>
        <p:grpSpPr>
          <a:xfrm>
            <a:off x="639763" y="4070350"/>
            <a:ext cx="3702050" cy="885825"/>
            <a:chOff x="228" y="1774"/>
            <a:chExt cx="2332" cy="558"/>
          </a:xfrm>
        </p:grpSpPr>
        <p:sp>
          <p:nvSpPr>
            <p:cNvPr id="9248" name="Text Box 191"/>
            <p:cNvSpPr txBox="1"/>
            <p:nvPr/>
          </p:nvSpPr>
          <p:spPr>
            <a:xfrm>
              <a:off x="228" y="2005"/>
              <a:ext cx="2113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800" dirty="0">
                  <a:latin typeface="Trebuchet MS" panose="020B0603020202020204" charset="0"/>
                </a:rPr>
                <a:t>3</a:t>
              </a:r>
              <a:r>
                <a:rPr lang="en-GB" altLang="x-none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altLang="x-none" sz="2800" dirty="0">
                  <a:latin typeface="Trebuchet MS" panose="020B0603020202020204" charset="0"/>
                </a:rPr>
                <a:t> – 5 = </a:t>
              </a:r>
              <a:r>
                <a:rPr lang="en-GB" altLang="x-none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altLang="x-none" sz="2800" i="1" dirty="0">
                  <a:latin typeface="Trebuchet MS" panose="020B0603020202020204" charset="0"/>
                </a:rPr>
                <a:t> </a:t>
              </a:r>
              <a:r>
                <a:rPr lang="en-GB" altLang="x-none" sz="2800" dirty="0">
                  <a:latin typeface="Trebuchet MS" panose="020B0603020202020204" charset="0"/>
                </a:rPr>
                <a:t>+ 11 </a:t>
              </a:r>
              <a:endParaRPr sz="2800" dirty="0">
                <a:latin typeface="Trebuchet MS" panose="020B0603020202020204" charset="0"/>
              </a:endParaRPr>
            </a:p>
          </p:txBody>
        </p:sp>
        <p:sp>
          <p:nvSpPr>
            <p:cNvPr id="9249" name="Text Box 192"/>
            <p:cNvSpPr txBox="1"/>
            <p:nvPr/>
          </p:nvSpPr>
          <p:spPr>
            <a:xfrm>
              <a:off x="419" y="1774"/>
              <a:ext cx="214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b="1" dirty="0">
                  <a:solidFill>
                    <a:srgbClr val="3333FF"/>
                  </a:solidFill>
                  <a:latin typeface="Arial" panose="020B0604020202020204" pitchFamily="34" charset="0"/>
                </a:rPr>
                <a:t>Example 4:</a:t>
              </a:r>
              <a:endParaRPr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21697" name="Text Box 193"/>
          <p:cNvSpPr txBox="1"/>
          <p:nvPr/>
        </p:nvSpPr>
        <p:spPr>
          <a:xfrm>
            <a:off x="1177925" y="5045075"/>
            <a:ext cx="19161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3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+ 16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698" name="Text Box 194"/>
          <p:cNvSpPr txBox="1"/>
          <p:nvPr/>
        </p:nvSpPr>
        <p:spPr>
          <a:xfrm>
            <a:off x="1182688" y="5591175"/>
            <a:ext cx="146526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2</a:t>
            </a: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16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699" name="Text Box 195"/>
          <p:cNvSpPr txBox="1"/>
          <p:nvPr/>
        </p:nvSpPr>
        <p:spPr>
          <a:xfrm>
            <a:off x="2890838" y="4803775"/>
            <a:ext cx="14954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</a:rPr>
              <a:t>+ 5</a:t>
            </a:r>
            <a:endParaRPr sz="20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21700" name="Text Box 196"/>
          <p:cNvSpPr txBox="1"/>
          <p:nvPr/>
        </p:nvSpPr>
        <p:spPr>
          <a:xfrm>
            <a:off x="2890838" y="5934075"/>
            <a:ext cx="15382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 2</a:t>
            </a:r>
            <a:endParaRPr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708" name="Text Box 204"/>
          <p:cNvSpPr txBox="1"/>
          <p:nvPr/>
        </p:nvSpPr>
        <p:spPr>
          <a:xfrm>
            <a:off x="2890838" y="5362575"/>
            <a:ext cx="15382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altLang="x-none" sz="2000" i="1" dirty="0">
                <a:solidFill>
                  <a:srgbClr val="3333FF"/>
                </a:solidFill>
                <a:latin typeface="Times New Roman" panose="02020603050405020304" pitchFamily="18" charset="0"/>
              </a:rPr>
              <a:t>x</a:t>
            </a:r>
            <a:endParaRPr sz="2000" i="1" dirty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09" name="Text Box 205"/>
          <p:cNvSpPr txBox="1"/>
          <p:nvPr/>
        </p:nvSpPr>
        <p:spPr>
          <a:xfrm>
            <a:off x="1358900" y="6110288"/>
            <a:ext cx="146526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800" dirty="0">
                <a:latin typeface="Trebuchet MS" panose="020B0603020202020204" charset="0"/>
              </a:rPr>
              <a:t> = 8</a:t>
            </a:r>
            <a:endParaRPr sz="2800" dirty="0">
              <a:latin typeface="Trebuchet MS" panose="020B0603020202020204" charset="0"/>
            </a:endParaRPr>
          </a:p>
        </p:txBody>
      </p:sp>
      <p:grpSp>
        <p:nvGrpSpPr>
          <p:cNvPr id="21710" name="Group 206"/>
          <p:cNvGrpSpPr/>
          <p:nvPr/>
        </p:nvGrpSpPr>
        <p:grpSpPr>
          <a:xfrm>
            <a:off x="4716463" y="4051300"/>
            <a:ext cx="3702050" cy="885825"/>
            <a:chOff x="228" y="1774"/>
            <a:chExt cx="2332" cy="558"/>
          </a:xfrm>
        </p:grpSpPr>
        <p:sp>
          <p:nvSpPr>
            <p:cNvPr id="9246" name="Text Box 207"/>
            <p:cNvSpPr txBox="1"/>
            <p:nvPr/>
          </p:nvSpPr>
          <p:spPr>
            <a:xfrm>
              <a:off x="228" y="2005"/>
              <a:ext cx="2113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800" dirty="0">
                  <a:latin typeface="Trebuchet MS" panose="020B0603020202020204" charset="0"/>
                </a:rPr>
                <a:t>7q – 6 = 3q + 10 </a:t>
              </a:r>
              <a:endParaRPr sz="2800" dirty="0">
                <a:latin typeface="Trebuchet MS" panose="020B0603020202020204" charset="0"/>
              </a:endParaRPr>
            </a:p>
          </p:txBody>
        </p:sp>
        <p:sp>
          <p:nvSpPr>
            <p:cNvPr id="9247" name="Text Box 208"/>
            <p:cNvSpPr txBox="1"/>
            <p:nvPr/>
          </p:nvSpPr>
          <p:spPr>
            <a:xfrm>
              <a:off x="419" y="1774"/>
              <a:ext cx="214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b="1" dirty="0">
                  <a:solidFill>
                    <a:srgbClr val="3333FF"/>
                  </a:solidFill>
                  <a:latin typeface="Trebuchet MS" panose="020B0603020202020204" charset="0"/>
                </a:rPr>
                <a:t>Example 5:</a:t>
              </a:r>
              <a:endParaRPr b="1" dirty="0">
                <a:latin typeface="Trebuchet MS" panose="020B0603020202020204" charset="0"/>
              </a:endParaRPr>
            </a:p>
          </p:txBody>
        </p:sp>
      </p:grpSp>
      <p:sp>
        <p:nvSpPr>
          <p:cNvPr id="21713" name="Text Box 209"/>
          <p:cNvSpPr txBox="1"/>
          <p:nvPr/>
        </p:nvSpPr>
        <p:spPr>
          <a:xfrm>
            <a:off x="5330825" y="5026025"/>
            <a:ext cx="22653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7q = 3q + 16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714" name="Text Box 210"/>
          <p:cNvSpPr txBox="1"/>
          <p:nvPr/>
        </p:nvSpPr>
        <p:spPr>
          <a:xfrm>
            <a:off x="5337175" y="5572125"/>
            <a:ext cx="14652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4q = 16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21715" name="Text Box 211"/>
          <p:cNvSpPr txBox="1"/>
          <p:nvPr/>
        </p:nvSpPr>
        <p:spPr>
          <a:xfrm>
            <a:off x="7424738" y="4784725"/>
            <a:ext cx="14954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</a:rPr>
              <a:t>+ 6</a:t>
            </a:r>
            <a:endParaRPr sz="2000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21716" name="Text Box 212"/>
          <p:cNvSpPr txBox="1"/>
          <p:nvPr/>
        </p:nvSpPr>
        <p:spPr>
          <a:xfrm>
            <a:off x="7424738" y="5945188"/>
            <a:ext cx="15382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 4</a:t>
            </a:r>
            <a:endParaRPr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717" name="Text Box 213"/>
          <p:cNvSpPr txBox="1"/>
          <p:nvPr/>
        </p:nvSpPr>
        <p:spPr>
          <a:xfrm>
            <a:off x="7424738" y="5376863"/>
            <a:ext cx="15382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- 3q</a:t>
            </a:r>
            <a:endParaRPr sz="2000" i="1" dirty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18" name="Text Box 214"/>
          <p:cNvSpPr txBox="1"/>
          <p:nvPr/>
        </p:nvSpPr>
        <p:spPr>
          <a:xfrm>
            <a:off x="5543550" y="6091238"/>
            <a:ext cx="146526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800" dirty="0">
                <a:latin typeface="Trebuchet MS" panose="020B0603020202020204" charset="0"/>
              </a:rPr>
              <a:t>q = 4</a:t>
            </a:r>
            <a:endParaRPr sz="2800" dirty="0">
              <a:latin typeface="Trebuchet MS" panose="020B0603020202020204" charset="0"/>
            </a:endParaRPr>
          </a:p>
        </p:txBody>
      </p:sp>
      <p:sp>
        <p:nvSpPr>
          <p:cNvPr id="9244" name="Slide Number Placeholder 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  <p:sp>
        <p:nvSpPr>
          <p:cNvPr id="9245" name="Text Box 156"/>
          <p:cNvSpPr txBox="1"/>
          <p:nvPr/>
        </p:nvSpPr>
        <p:spPr>
          <a:xfrm>
            <a:off x="1095375" y="990600"/>
            <a:ext cx="692467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 b="1" dirty="0">
                <a:latin typeface="Trebuchet MS" panose="020B0603020202020204" charset="0"/>
              </a:rPr>
              <a:t>Whatever we do to one side of the equation we </a:t>
            </a:r>
            <a:r>
              <a:rPr lang="en-GB" altLang="x-none" sz="2400" b="1" dirty="0">
                <a:solidFill>
                  <a:srgbClr val="FA5886"/>
                </a:solidFill>
                <a:latin typeface="Trebuchet MS" panose="020B0603020202020204" charset="0"/>
              </a:rPr>
              <a:t>must do</a:t>
            </a:r>
            <a:r>
              <a:rPr lang="en-GB" altLang="x-none" sz="2400" b="1" dirty="0">
                <a:latin typeface="Trebuchet MS" panose="020B0603020202020204" charset="0"/>
              </a:rPr>
              <a:t> to the other.</a:t>
            </a:r>
            <a:endParaRPr sz="2400" b="1" dirty="0">
              <a:latin typeface="Trebuchet MS" panose="020B0603020202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58" grpId="0"/>
      <p:bldP spid="21659" grpId="0"/>
      <p:bldP spid="21660" grpId="0"/>
      <p:bldP spid="21661" grpId="0"/>
      <p:bldP spid="21690" grpId="0"/>
      <p:bldP spid="21691" grpId="0"/>
      <p:bldP spid="21692" grpId="0"/>
      <p:bldP spid="21693" grpId="0"/>
      <p:bldP spid="21697" grpId="0"/>
      <p:bldP spid="21698" grpId="0"/>
      <p:bldP spid="21699" grpId="0"/>
      <p:bldP spid="21700" grpId="0"/>
      <p:bldP spid="21708" grpId="0"/>
      <p:bldP spid="21709" grpId="0"/>
      <p:bldP spid="21713" grpId="0"/>
      <p:bldP spid="21714" grpId="0"/>
      <p:bldP spid="21715" grpId="0"/>
      <p:bldP spid="21716" grpId="0"/>
      <p:bldP spid="21717" grpId="0"/>
      <p:bldP spid="217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/>
          <p:nvPr/>
        </p:nvSpPr>
        <p:spPr>
          <a:xfrm>
            <a:off x="1266825" y="1220788"/>
            <a:ext cx="6643688" cy="4397375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 wrap="none" anchor="ctr" anchorCtr="0"/>
          <a:p>
            <a:endParaRPr lang="en-GB" altLang="x-none" dirty="0">
              <a:latin typeface="Arial" panose="020B0604020202020204" pitchFamily="34" charset="0"/>
            </a:endParaRPr>
          </a:p>
        </p:txBody>
      </p:sp>
      <p:sp>
        <p:nvSpPr>
          <p:cNvPr id="10243" name="Text Box 3"/>
          <p:cNvSpPr txBox="1"/>
          <p:nvPr/>
        </p:nvSpPr>
        <p:spPr>
          <a:xfrm>
            <a:off x="101600" y="111125"/>
            <a:ext cx="59944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When solving equations, try to imagine the scales.</a:t>
            </a:r>
            <a:endParaRPr lang="en-GB" altLang="x-none" sz="2000" dirty="0"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To make sure the equation balances …</a:t>
            </a:r>
            <a:r>
              <a:rPr lang="en-GB" altLang="x-none" dirty="0">
                <a:latin typeface="Trebuchet MS" panose="020B0603020202020204" charset="0"/>
              </a:rPr>
              <a:t> </a:t>
            </a:r>
            <a:endParaRPr dirty="0">
              <a:latin typeface="Trebuchet MS" panose="020B0603020202020204" charset="0"/>
            </a:endParaRPr>
          </a:p>
        </p:txBody>
      </p:sp>
      <p:sp>
        <p:nvSpPr>
          <p:cNvPr id="10245" name="Text Box 37"/>
          <p:cNvSpPr txBox="1"/>
          <p:nvPr/>
        </p:nvSpPr>
        <p:spPr>
          <a:xfrm>
            <a:off x="465138" y="2189163"/>
            <a:ext cx="39179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 dirty="0">
                <a:latin typeface="Trebuchet MS" panose="020B0603020202020204" charset="0"/>
              </a:rPr>
              <a:t>Solve the following equations:</a:t>
            </a:r>
            <a:endParaRPr sz="2000" dirty="0">
              <a:latin typeface="Trebuchet MS" panose="020B0603020202020204" charset="0"/>
            </a:endParaRPr>
          </a:p>
        </p:txBody>
      </p:sp>
      <p:sp>
        <p:nvSpPr>
          <p:cNvPr id="10246" name="Text Box 52"/>
          <p:cNvSpPr txBox="1"/>
          <p:nvPr/>
        </p:nvSpPr>
        <p:spPr>
          <a:xfrm>
            <a:off x="2305050" y="2743200"/>
            <a:ext cx="2959100" cy="3786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3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+ 8 = 20</a:t>
            </a:r>
            <a:endParaRPr lang="en-GB" altLang="x-none" sz="2400" dirty="0">
              <a:latin typeface="Trebuchet MS" panose="020B0603020202020204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7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– 9 = 26</a:t>
            </a:r>
            <a:endParaRPr lang="en-GB" altLang="x-none" sz="2400" dirty="0">
              <a:latin typeface="Trebuchet MS" panose="020B0603020202020204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5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– 40 = -5</a:t>
            </a:r>
            <a:endParaRPr lang="en-GB" altLang="x-none" sz="2400" dirty="0">
              <a:latin typeface="Trebuchet MS" panose="020B0603020202020204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3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+ 7 = 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+ 11</a:t>
            </a:r>
            <a:endParaRPr lang="en-GB" altLang="x-none" sz="2400" dirty="0">
              <a:latin typeface="Trebuchet MS" panose="020B0603020202020204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6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+ 5 = 4</a:t>
            </a:r>
            <a:r>
              <a:rPr lang="en-GB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latin typeface="Trebuchet MS" panose="020B0603020202020204" charset="0"/>
              </a:rPr>
              <a:t> + 10</a:t>
            </a:r>
            <a:endParaRPr lang="en-GB" altLang="x-none" sz="2400" dirty="0">
              <a:latin typeface="Trebuchet MS" panose="020B0603020202020204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5p – 3 = 2p + 9</a:t>
            </a:r>
            <a:endParaRPr lang="en-GB" altLang="x-none" sz="2400" dirty="0">
              <a:latin typeface="Trebuchet MS" panose="020B0603020202020204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GB" altLang="x-none" sz="2400" dirty="0">
                <a:latin typeface="Trebuchet MS" panose="020B0603020202020204" charset="0"/>
              </a:rPr>
              <a:t>4y – 7 = 2y – 9</a:t>
            </a:r>
            <a:endParaRPr sz="2400" dirty="0">
              <a:latin typeface="Trebuchet MS" panose="020B0603020202020204" charset="0"/>
            </a:endParaRPr>
          </a:p>
        </p:txBody>
      </p:sp>
      <p:sp>
        <p:nvSpPr>
          <p:cNvPr id="22581" name="Text Box 53"/>
          <p:cNvSpPr txBox="1"/>
          <p:nvPr/>
        </p:nvSpPr>
        <p:spPr>
          <a:xfrm>
            <a:off x="5640388" y="2743200"/>
            <a:ext cx="2133600" cy="3786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 = 4</a:t>
            </a:r>
            <a:endParaRPr lang="en-GB" altLang="x-none" sz="2400" dirty="0">
              <a:solidFill>
                <a:srgbClr val="3333FF"/>
              </a:solidFill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 = 5</a:t>
            </a:r>
            <a:endParaRPr lang="en-GB" altLang="x-none" sz="2400" dirty="0">
              <a:solidFill>
                <a:srgbClr val="3333FF"/>
              </a:solidFill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 = 7</a:t>
            </a:r>
            <a:endParaRPr lang="en-GB" altLang="x-none" sz="2400" dirty="0">
              <a:solidFill>
                <a:srgbClr val="3333FF"/>
              </a:solidFill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 = 2</a:t>
            </a:r>
            <a:endParaRPr lang="en-GB" altLang="x-none" sz="2400" dirty="0">
              <a:solidFill>
                <a:srgbClr val="3333FF"/>
              </a:solidFill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 = 2.5</a:t>
            </a:r>
            <a:endParaRPr lang="en-GB" altLang="x-none" sz="2400" dirty="0">
              <a:solidFill>
                <a:srgbClr val="3333FF"/>
              </a:solidFill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p = 4</a:t>
            </a:r>
            <a:endParaRPr lang="en-GB" altLang="x-none" sz="2400" dirty="0">
              <a:solidFill>
                <a:srgbClr val="3333FF"/>
              </a:solidFill>
              <a:latin typeface="Trebuchet MS" panose="020B06030202020202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 dirty="0">
                <a:solidFill>
                  <a:srgbClr val="3333FF"/>
                </a:solidFill>
                <a:latin typeface="Trebuchet MS" panose="020B0603020202020204" charset="0"/>
              </a:rPr>
              <a:t>y = -1</a:t>
            </a:r>
            <a:endParaRPr sz="2400" dirty="0">
              <a:solidFill>
                <a:srgbClr val="3333FF"/>
              </a:solidFill>
              <a:latin typeface="Trebuchet MS" panose="020B0603020202020204" charset="0"/>
            </a:endParaRPr>
          </a:p>
        </p:txBody>
      </p:sp>
      <p:sp>
        <p:nvSpPr>
          <p:cNvPr id="10247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latin typeface="Gill Sans MT" pitchFamily="34" charset="0"/>
              </a:rPr>
            </a:fld>
            <a:endParaRPr lang="en-US" sz="1000" dirty="0">
              <a:latin typeface="Gill Sans MT" pitchFamily="34" charset="0"/>
            </a:endParaRPr>
          </a:p>
        </p:txBody>
      </p:sp>
      <p:sp>
        <p:nvSpPr>
          <p:cNvPr id="10248" name="Text Box 156"/>
          <p:cNvSpPr txBox="1"/>
          <p:nvPr/>
        </p:nvSpPr>
        <p:spPr>
          <a:xfrm>
            <a:off x="1095375" y="990600"/>
            <a:ext cx="692467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 b="1" dirty="0">
                <a:latin typeface="Trebuchet MS" panose="020B0603020202020204" charset="0"/>
              </a:rPr>
              <a:t>Whatever we do to one side of the equation we </a:t>
            </a:r>
            <a:r>
              <a:rPr lang="en-GB" altLang="x-none" sz="2400" b="1" dirty="0">
                <a:solidFill>
                  <a:srgbClr val="FA5886"/>
                </a:solidFill>
                <a:latin typeface="Trebuchet MS" panose="020B0603020202020204" charset="0"/>
              </a:rPr>
              <a:t>must do</a:t>
            </a:r>
            <a:r>
              <a:rPr lang="en-GB" altLang="x-none" sz="2400" b="1" dirty="0">
                <a:latin typeface="Trebuchet MS" panose="020B0603020202020204" charset="0"/>
              </a:rPr>
              <a:t> to the other.</a:t>
            </a:r>
            <a:endParaRPr sz="2400" b="1" dirty="0">
              <a:latin typeface="Trebuchet MS" panose="020B0603020202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6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12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18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32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>
                                            <p:txEl>
                                              <p:charRg st="38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22581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2082</Words>
  <Application>WPS Presentation</Application>
  <PresentationFormat>On-screen Show (4:3)</PresentationFormat>
  <Paragraphs>238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Trebuchet MS</vt:lpstr>
      <vt:lpstr>Gill Sans MT</vt:lpstr>
      <vt:lpstr>C059</vt:lpstr>
      <vt:lpstr>Times New Roman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Whiteboardmaths.com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Teachit (UK) Ltd</dc:creator>
  <cp:lastModifiedBy>apc</cp:lastModifiedBy>
  <cp:revision>4</cp:revision>
  <dcterms:created xsi:type="dcterms:W3CDTF">2023-01-19T13:43:52Z</dcterms:created>
  <dcterms:modified xsi:type="dcterms:W3CDTF">2023-01-19T13:43:52Z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