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dMasterIdLst>
    <p:sldMasterId id="2147483648" r:id="rId5"/>
  </p:sldMasterIdLst>
  <p:sldIdLst>
    <p:sldId id="256" r:id="rId6"/>
    <p:sldId id="277" r:id="rId7"/>
    <p:sldId id="261" r:id="rId8"/>
    <p:sldId id="280" r:id="rId9"/>
    <p:sldId id="262" r:id="rId10"/>
    <p:sldId id="273" r:id="rId11"/>
    <p:sldId id="264" r:id="rId12"/>
    <p:sldId id="265" r:id="rId13"/>
    <p:sldId id="266" r:id="rId14"/>
    <p:sldId id="267" r:id="rId15"/>
    <p:sldId id="274" r:id="rId16"/>
    <p:sldId id="268" r:id="rId17"/>
    <p:sldId id="269" r:id="rId18"/>
    <p:sldId id="270" r:id="rId19"/>
    <p:sldId id="271" r:id="rId20"/>
    <p:sldId id="278" r:id="rId21"/>
  </p:sldIdLst>
  <p:sldSz cx="9144000" cy="6858000"/>
  <p:notesSz cx="6858000" cy="9144000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5pPr>
  </p:defaultTextStyle>
</p:presentation>
</file>

<file path=ppt/presProps.xml><?xml version="1.0" encoding="utf-8"?>
<p:presentation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howPr showNarration="1">
    <p:penClr>
      <a:srgbClr val="0000FF"/>
    </p:penClr>
  </p:showPr>
  <p:extLst>
    <p:ext uri="smNativeData">
      <pr:smAppRevision xmlns:pr="smNativeData" dt="1556035189" val="960" rev64="64" revOS="3"/>
      <pr:smFileRevision xmlns:pr="smNativeData" dt="1556035189" val="0"/>
      <pr:guideOptions xmlns:pr="smNativeData" dt="1556035189" snapToGrid="1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ideViewPr>
    <p:cSldViewPr>
      <p:cViewPr varScale="1">
        <p:scale>
          <a:sx n="60" d="100"/>
          <a:sy n="60" d="100"/>
        </p:scale>
        <p:origin x="1384" y="209"/>
      </p:cViewPr>
      <p:guideLst x="0" y="0"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17" d="100"/>
        <a:sy n="17" d="100"/>
      </p:scale>
      <p:origin x="0" y="0"/>
    </p:cViewPr>
  </p:sorterViewPr>
  <p:notesViewPr>
    <p:cSldViewPr>
      <p:cViewPr>
        <p:scale>
          <a:sx n="60" d="100"/>
          <a:sy n="60" d="100"/>
        </p:scale>
        <p:origin x="1384" y="209"/>
      </p:cViewPr>
    </p:cSldViewPr>
  </p:notesViewPr>
  <p:gridSpacing cx="-1170753961" cy="-1170753961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/Relationship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dTa/XBMAAAAlAAAAZAAAAA8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Gg0AAAg0AAAmFgAAAAAAACYAAAAIAAAAAQAAAAAAAAA="/>
              </a:ext>
            </a:extLst>
          </p:cNvSpPr>
          <p:nvPr>
            <p:ph type="ctrTitle"/>
          </p:nvPr>
        </p:nvSpPr>
        <p:spPr>
          <a:xfrm>
            <a:off x="685800" y="2129790"/>
            <a:ext cx="7772400" cy="147066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dTa/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CAAA6BcAANAvAACwIgAAAAAAACYAAAAIAAAAAQAAAAAAAAA="/>
              </a:ext>
            </a:extLst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/>
            <a:r>
              <a:t>Click to edit Master subtitle style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dTa/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ADYA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dTa/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dTa/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99D7521-6FA4-C883-EA25-99D63B6B1CCC}" type="slidenum">
              <a:t/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dTa/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dTa/XB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AgAAAAAAAAA=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dTa/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dTa/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dTa/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5E505BD-F3D8-B0F3-965D-05A64B136050}" type="slidenum">
              <a:t/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dTa/XBMAAAAlAAAAZAAAAA0AAAAAkAAAAEgAAACQAAAASAAAAAAAAAAC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KAAAsAEAAHA1AACwJQAAEAAAACYAAAAIAAAAgwAAAAAAAAA="/>
              </a:ext>
            </a:extLst>
          </p:cNvSpPr>
          <p:nvPr>
            <p:ph type="title"/>
          </p:nvPr>
        </p:nvSpPr>
        <p:spPr>
          <a:xfrm>
            <a:off x="6629400" y="274320"/>
            <a:ext cx="2057400" cy="5852160"/>
          </a:xfrm>
        </p:spPr>
        <p:txBody>
          <a:bodyPr vert="vert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dTa/XB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AEAANgnAACwJQAAEAAAACYAAAAIAAAAAwAAAAAAAAA="/>
              </a:ext>
            </a:extLst>
          </p:cNvSpPr>
          <p:nvPr>
            <p:ph idx="1"/>
          </p:nvPr>
        </p:nvSpPr>
        <p:spPr>
          <a:xfrm>
            <a:off x="457200" y="274320"/>
            <a:ext cx="6019800" cy="5852160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dTa/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dTa/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dTa/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8D0ED16-5885-851B-CB68-AE4EA3263DFB}" type="slidenum">
              <a:t/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dTa/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dTa/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dTa/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dTa/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dTa/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E0E7F50-1ED3-5B89-9DB6-E8DC31F86BBD}" type="slidenum">
              <a:t/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dTa/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HBsAAEI0AAB9IwAAEAAAACYAAAAIAAAAgQAAAAAAAAA="/>
              </a:ext>
            </a:extLst>
          </p:cNvSpPr>
          <p:nvPr>
            <p:ph type="title"/>
          </p:nvPr>
        </p:nvSpPr>
        <p:spPr>
          <a:xfrm>
            <a:off x="722630" y="4406900"/>
            <a:ext cx="7772400" cy="1362075"/>
          </a:xfr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dTa/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4REAAEI0AAAcGwAAEAAAACYAAAAIAAAAgQAAAAAAAAA="/>
              </a:ext>
            </a:extLst>
          </p:cNvSpPr>
          <p:nvPr>
            <p:ph idx="1"/>
          </p:nvPr>
        </p:nvSpPr>
        <p:spPr>
          <a:xfrm>
            <a:off x="722630" y="2906395"/>
            <a:ext cx="7772400" cy="150050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dTa/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Sj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dTa/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PT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dTa/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MU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69270D5-9B8B-C786-C52A-6DD33E643338}" type="slidenum">
              <a:t/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dTa/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dTa/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KgbAACwJQAAEAAAACYAAAAIAAAAAQAAAAAAAAA="/>
              </a:ext>
            </a:extLst>
          </p:cNvSpPr>
          <p:nvPr>
            <p:ph sz="half" idx="1"/>
          </p:nvPr>
        </p:nvSpPr>
        <p:spPr>
          <a:xfrm>
            <a:off x="457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dTa/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2j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YHAAA2AkAAHA1AACwJQAAAAAAACYAAAAIAAAAAQAAAAAAAAA="/>
              </a:ext>
            </a:extLst>
          </p:cNvSpPr>
          <p:nvPr>
            <p:ph sz="half" idx="2"/>
          </p:nvPr>
        </p:nvSpPr>
        <p:spPr>
          <a:xfrm>
            <a:off x="4648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dTa/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Kw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dTa/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jQw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dTa/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vkY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1656975-3BEC-309F-A2DD-CDCA27935498}" type="slidenum">
              <a:t/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dTa/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val="SMDATA_13_dTa/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1LNRc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QkAAKobAABhDQAAEAAAACYAAAAIAAAAgQAAAAAAAAA="/>
              </a:ext>
            </a:extLst>
          </p:cNvSpPr>
          <p:nvPr>
            <p:ph idx="1"/>
          </p:nvPr>
        </p:nvSpPr>
        <p:spPr>
          <a:xfrm>
            <a:off x="45720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dTa/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pLAj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YQ0AAKobAACwJQAAAAAAACYAAAAIAAAAAQAAAAAAAAA="/>
              </a:ext>
            </a:extLst>
          </p:cNvSpPr>
          <p:nvPr>
            <p:ph sz="half" idx="2"/>
          </p:nvPr>
        </p:nvSpPr>
        <p:spPr>
          <a:xfrm>
            <a:off x="45720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val="SMDATA_13_dTa/XBMAAAAlAAAAZAAAAA8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Fm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cQkAAHA1AABhDQAAAAAAACYAAAAIAAAAgQAAAAAAAAA="/>
              </a:ext>
            </a:extLst>
          </p:cNvSpPr>
          <p:nvPr>
            <p:ph idx="3"/>
          </p:nvPr>
        </p:nvSpPr>
        <p:spPr>
          <a:xfrm>
            <a:off x="464693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val="SMDATA_13_dTa/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l0g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YQ0AAHA1AACwJQAAAAAAACYAAAAIAAAAAQAAAAAAAAA="/>
              </a:ext>
            </a:extLst>
          </p:cNvSpPr>
          <p:nvPr>
            <p:ph sz="half" idx="4"/>
          </p:nvPr>
        </p:nvSpPr>
        <p:spPr>
          <a:xfrm>
            <a:off x="464693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val="SMDATA_13_dTa/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j0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val="SMDATA_13_dTa/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KVlEWo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val="SMDATA_13_dTa/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Jm+3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0EEDBAC-E2FD-BB2D-B356-147895184541}" type="slidenum">
              <a:t/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dTa/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val="SMDATA_13_dTa/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FaS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val="SMDATA_13_dTa/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val="SMDATA_13_dTa/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C7561FE-B091-2097-DFCD-46C22F832913}" type="slidenum">
              <a:t/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dTa/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dTa/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dTa/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F575C33-7DF2-02AA-BCEF-8BFF12A14ADE}" type="slidenum">
              <a:t/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dTa/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rgEAAFIVAADUCAAAEAAAACYAAAAIAAAAgQAAAAAAAAA=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dTa/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+FQAArgEAAHA1AACwJQAAEAAAACYAAAAIAAAAAQAAAAAAAAA="/>
              </a:ext>
            </a:extLst>
          </p:cNvSpPr>
          <p:nvPr>
            <p:ph idx="1"/>
          </p:nvPr>
        </p:nvSpPr>
        <p:spPr>
          <a:xfrm>
            <a:off x="3575050" y="273050"/>
            <a:ext cx="5111750" cy="585343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dTa/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1AgAAFIVAACwJQAAAAAAACYAAAAIAAAAAQAAAAAAAAA="/>
              </a:ext>
            </a:extLst>
          </p:cNvSpPr>
          <p:nvPr>
            <p:ph sz="half" idx="2"/>
          </p:nvPr>
        </p:nvSpPr>
        <p:spPr>
          <a:xfrm>
            <a:off x="457200" y="1435100"/>
            <a:ext cx="3008630" cy="46913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dTa/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dTa/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dTa/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B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D1B852C-62A0-4E73-EEA3-9426CBED18C1}" type="slidenum">
              <a:t/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dTa/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iB0AAMYsAAAEIQAAEAAAACYAAAAIAAAAgQAAAAAAAAA="/>
              </a:ext>
            </a:extLst>
          </p:cNvSpPr>
          <p:nvPr>
            <p:ph type="title"/>
          </p:nvPr>
        </p:nvSpPr>
        <p:spPr>
          <a:xfrm>
            <a:off x="1791970" y="4800600"/>
            <a:ext cx="5486400" cy="56642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dTa/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xgMAAMYsAAAWHQAAEAAAACYAAAAIAAAAAQAAAAAAAAA="/>
              </a:ext>
            </a:extLst>
          </p:cNvSpPr>
          <p:nvPr>
            <p:ph idx="1"/>
          </p:nvPr>
        </p:nvSpPr>
        <p:spPr>
          <a:xfrm>
            <a:off x="1791970" y="613410"/>
            <a:ext cx="5486400" cy="411480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dTa/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BCEAAMYsAAD4JQAAAAAAACYAAAAIAAAAAQAAAAAAAAA="/>
              </a:ext>
            </a:extLst>
          </p:cNvSpPr>
          <p:nvPr>
            <p:ph sz="half" idx="2"/>
          </p:nvPr>
        </p:nvSpPr>
        <p:spPr>
          <a:xfrm>
            <a:off x="1791970" y="5367020"/>
            <a:ext cx="5486400" cy="8051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dTa/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dTa/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dTa/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BACFD01-4FA6-F90B-E814-B95EB35A1EEC}" type="slidenum">
              <a:t/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 name="Default Desig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  <a:extLst>
              <a:ext uri="smNativeData">
                <pr:smNativeData xmlns:pr="smNativeData" val="SMDATA_13_dTa/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hDRi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//////////8="/>
              </a:ext>
            </a:extLst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  <a:extLst>
              <a:ext uri="smNativeData">
                <pr:smNativeData xmlns:pr="smNativeData" val="SMDATA_13_dTa/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//////////8="/>
              </a:ext>
            </a:extLst>
          </p:cNvSpPr>
          <p:nvPr>
            <p:ph type="body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Rectangle 4"/>
          <p:cNvSpPr>
            <a:spLocks noGrp="1" noChangeArrowheads="1"/>
            <a:extLst>
              <a:ext uri="smNativeData">
                <pr:smNativeData xmlns:pr="smNativeData" val="SMDATA_13_dTa/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//////////8="/>
              </a:ext>
            </a:extLst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</a:p>
        </p:txBody>
      </p:sp>
      <p:sp>
        <p:nvSpPr>
          <p:cNvPr id="5" name="Rectangle 5"/>
          <p:cNvSpPr>
            <a:spLocks noGrp="1" noChangeArrowheads="1"/>
            <a:extLst>
              <a:ext uri="smNativeData">
                <pr:smNativeData xmlns:pr="smNativeData" val="SMDATA_13_dTa/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//////////8="/>
              </a:ext>
            </a:extLst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ct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</a:p>
        </p:txBody>
      </p:sp>
      <p:sp>
        <p:nvSpPr>
          <p:cNvPr id="6" name="Rectangle 6"/>
          <p:cNvSpPr>
            <a:spLocks noGrp="1" noChangeArrowheads="1"/>
            <a:extLst>
              <a:ext uri="smNativeData">
                <pr:smNativeData xmlns:pr="smNativeData" val="SMDATA_13_dTa/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//////////8="/>
              </a:ext>
            </a:extLst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fld id="{7AA6B0A6-E897-F346-D91E-1E13FE502F4B}" type="slidenum">
              <a:t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marR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chemeClr val="tx2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</p:titleStyle>
    <p:bodyStyle>
      <a:lvl1pPr marL="342900" marR="0" indent="-34290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32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  <a:lvl2pPr marL="742950" marR="0" indent="-285750" algn="l" defTabSz="914400">
        <a:lnSpc>
          <a:spcPct val="100000"/>
        </a:lnSpc>
        <a:spcBef>
          <a:spcPts val="670"/>
        </a:spcBef>
        <a:spcAft>
          <a:spcPts val="0"/>
        </a:spcAft>
        <a:buClrTx/>
        <a:buSzTx/>
        <a:buFontTx/>
        <a:buChar char="–"/>
        <a:tabLst/>
        <a:defRPr sz="28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2pPr>
      <a:lvl3pPr marL="1143000" marR="0" indent="-228600" algn="l" defTabSz="914400">
        <a:lnSpc>
          <a:spcPct val="100000"/>
        </a:lnSpc>
        <a:spcBef>
          <a:spcPts val="575"/>
        </a:spcBef>
        <a:spcAft>
          <a:spcPts val="0"/>
        </a:spcAft>
        <a:buClrTx/>
        <a:buSzTx/>
        <a:buFontTx/>
        <a:buChar char="•"/>
        <a:tabLst/>
        <a:defRPr sz="24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3pPr>
      <a:lvl4pPr marL="16002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–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4pPr>
      <a:lvl5pPr marL="20574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»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5pPr>
    </p:bodyStyle>
    <p:other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5pPr>
    </p:other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  <a:extLst>
              <a:ext uri="smNativeData">
                <pr:smNativeData xmlns:pr="smNativeData" val="SMDATA_13_dTa/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BAAA7gIAAAg0AAD5CwAAEAAAACYAAAAIAAAAv58AAAAAAAA="/>
              </a:ext>
            </a:extLst>
          </p:cNvSpPr>
          <p:nvPr>
            <p:ph type="ctrTitle" idx="4294967295"/>
          </p:nvPr>
        </p:nvSpPr>
        <p:spPr>
          <a:xfrm>
            <a:off x="685800" y="476250"/>
            <a:ext cx="7772400" cy="1470025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</a:pPr>
            <a:r>
              <a:rPr sz="3600"/>
              <a:t>Highest Common Factor</a:t>
            </a:r>
            <a:br/>
            <a:r>
              <a:rPr sz="3600"/>
              <a:t>Lowest Common Multiple</a:t>
            </a:r>
            <a:br/>
            <a:r>
              <a:rPr sz="2400">
                <a:solidFill>
                  <a:srgbClr val="FF0000"/>
                </a:solidFill>
              </a:rPr>
              <a:t>using prime factor trees</a:t>
            </a:r>
            <a:endParaRPr sz="2400">
              <a:solidFill>
                <a:srgbClr val="FF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  <a:extLst>
              <a:ext uri="smNativeData">
                <pr:smNativeData xmlns:pr="smNativeData" val="SMDATA_13_dTa/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wCAAArQwAANAvAADhEgAAEAAAACYAAAAIAAAAv58AAAAAAAA="/>
              </a:ext>
            </a:extLst>
          </p:cNvSpPr>
          <p:nvPr>
            <p:ph type="subTitle" idx="4294967295"/>
          </p:nvPr>
        </p:nvSpPr>
        <p:spPr>
          <a:xfrm>
            <a:off x="1371600" y="2060575"/>
            <a:ext cx="6400800" cy="1008380"/>
          </a:xfrm>
          <a:prstGeom prst="rect">
            <a:avLst/>
          </a:prstGeo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indent="0" algn="ctr">
              <a:buNone/>
            </a:lvl1pPr>
            <a:lvl2pPr indent="457200" algn="ctr">
              <a:buNone/>
            </a:lvl2pPr>
            <a:lvl3pPr indent="914400" algn="ctr">
              <a:buNone/>
            </a:lvl3pPr>
            <a:lvl4pPr indent="1371600" algn="ctr">
              <a:buNone/>
            </a:lvl4pPr>
            <a:lvl5pPr indent="1828800" algn="ctr">
              <a:buNone/>
            </a:lvl5pPr>
          </a:lstStyle>
          <a:p>
            <a:pPr>
              <a:spcBef>
                <a:spcPts val="0"/>
              </a:spcBef>
            </a:pPr>
            <a:r>
              <a:rPr sz="1600"/>
              <a:t>David Weeks</a:t>
            </a:r>
            <a:endParaRPr sz="1600"/>
          </a:p>
          <a:p>
            <a:pPr/>
            <a:r>
              <a:rPr sz="1600"/>
              <a:t>© www.Mathsmadeeasy.co.uk</a:t>
            </a:r>
            <a:endParaRPr sz="1600"/>
          </a:p>
          <a:p>
            <a:pPr/>
            <a:r>
              <a:rPr sz="1600"/>
              <a:t>Permission given to use for non-commercial use</a:t>
            </a:r>
            <a:endParaRPr sz="1600"/>
          </a:p>
        </p:txBody>
      </p:sp>
      <p:sp>
        <p:nvSpPr>
          <p:cNvPr id="4" name="Text Box 4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Nm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M2YAAH9/fwCAgIADzMzMAMDA/wB/f38AAAAAAAAAAAAAAAAAAAAAAAAAAAAhAAAAGAAAABQAAABhEgAAMxgAAG8lAAD2IgAAECAAACYAAAAIAAAA//////////8="/>
              </a:ext>
            </a:extLst>
          </p:cNvSpPr>
          <p:nvPr/>
        </p:nvSpPr>
        <p:spPr>
          <a:xfrm>
            <a:off x="2987675" y="3933825"/>
            <a:ext cx="3097530" cy="1749425"/>
          </a:xfrm>
          <a:prstGeom prst="rect">
            <a:avLst/>
          </a:prstGeom>
          <a:noFill/>
          <a:ln w="9525" cap="flat" cmpd="sng" algn="ctr">
            <a:solidFill>
              <a:srgbClr val="336600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 algn="ctr">
              <a:spcBef>
                <a:spcPts val="0"/>
              </a:spcBef>
            </a:pPr>
            <a:r>
              <a:t>Find the HCF of 60 and 72</a:t>
            </a:r>
          </a:p>
          <a:p>
            <a:pPr marL="342900" algn="ctr"/>
            <a:r>
              <a:t>Find the LCM of 60 and 72</a:t>
            </a:r>
          </a:p>
          <a:p>
            <a:pPr marL="342900" algn="ctr"/>
          </a:p>
          <a:p>
            <a:pPr marL="342900" algn="ctr"/>
            <a:r>
              <a:t>Find the HCF of 48 and 56</a:t>
            </a:r>
          </a:p>
          <a:p>
            <a:pPr marL="342900" algn="ctr"/>
            <a:r>
              <a:t>Find the LCM of 48 and 56</a:t>
            </a:r>
          </a:p>
          <a:p>
            <a:pPr marL="342900" algn="ctr"/>
          </a:p>
        </p:txBody>
      </p:sp>
      <p:sp>
        <p:nvSpPr>
          <p:cNvPr id="5" name="Text Box 5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KCwAAMiYAAKksAABEKAAAECAAACYAAAAIAAAA//////////8="/>
              </a:ext>
            </a:extLst>
          </p:cNvSpPr>
          <p:nvPr/>
        </p:nvSpPr>
        <p:spPr>
          <a:xfrm>
            <a:off x="1835150" y="6209030"/>
            <a:ext cx="5424805" cy="336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1600"/>
              <a:t>Alter animation effects as appropriate – play as slide show</a:t>
            </a:r>
            <a:endParaRPr sz="1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dvAuto="0"/>
      <p:bldP spid="3" grpId="0" build="p"/>
      <p:bldP spid="4" grpId="0" animBg="1" advAuto="0"/>
      <p:bldP spid="5" grpId="0" animBg="1" advAuto="0"/>
    </p:bldLst>
    <p:extLst>
      <p:ext uri="smNativeData">
        <pr:smNativeData xmlns:pr="smNativeData" val="dTa/XAYAAAAFAAAA/f///wEAAAAWAAAAAQAAAAAAAAAAAAAAAAAAAAkAAAAAAAAAAQAAABYAAAABAAAAAAAAAAAAAAAAAAAADQAAAAEAAAABAAAAFgAAAAEAAAAAAAAAAAAAAAAAAAARAAAAAgAAAAEAAAAWAAAAAQAAAAAAAAAAAAAAAAAAABUAAAD9////AQAAABYAAAABAAAAAAAAAAAAAAAAAAAAGQAAAP3///8BAAAAFgAAAAEAAAAAAAAAAAAAAAAAAAA="/>
      </p:ext>
    </p:extLst>
  </p:timing>
</p:sld>
</file>

<file path=ppt/slides/slide10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4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/BwAAtwAAAH8wAADoAwAAECAAACYAAAAIAAAA//////////8="/>
              </a:ext>
            </a:extLst>
          </p:cNvSpPr>
          <p:nvPr/>
        </p:nvSpPr>
        <p:spPr>
          <a:xfrm>
            <a:off x="1259205" y="116205"/>
            <a:ext cx="6624320" cy="5187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800"/>
              <a:t>Finding the Lowest Common Multiple</a:t>
            </a:r>
            <a:endParaRPr sz="2800"/>
          </a:p>
        </p:txBody>
      </p:sp>
      <p:grpSp>
        <p:nvGrpSpPr>
          <p:cNvPr id="3" name="Group 84"/>
          <p:cNvGrpSpPr>
            <a:extLst>
              <a:ext uri="smNativeData">
                <pr:smNativeData xmlns:pr="smNativeData" val="SMDATA_7_dTa/XBMAAAAlAAAAAQAAAA0AAAAAkAAAAEgAAACQAAAASAAAAAAAAAAAAAAAAAAAABcAAAAUAAAAAAAAAAAAAAD/fwAA/38AAAAAAAAJAAAABAAAALgdAAAMAAAAEAAAAAAAAAAAAAAAAAAAAAAAAAAfAAAAVAAAAAAAAAAAAAAAAAAAAAAAAAAAAAAAAAAAAAAAAAAAAAAAAAAAAAAAAAAAAAAAAAAAAAAAAAAAAAAAAAAAAAAAAAAAAAAAAAAAAAAAAAAAAAAAAAAAACEAAAAYAAAAFAAAAHUQAAAYFQAApRcAABMdAAAQAAAAJgAAAAgAAAD/////AAAAAA=="/>
              </a:ext>
            </a:extLst>
          </p:cNvGrpSpPr>
          <p:nvPr/>
        </p:nvGrpSpPr>
        <p:grpSpPr>
          <a:xfrm>
            <a:off x="2675255" y="3429000"/>
            <a:ext cx="1168400" cy="1297305"/>
            <a:chOff x="2675255" y="3429000"/>
            <a:chExt cx="1168400" cy="1297305"/>
          </a:xfrm>
        </p:grpSpPr>
        <p:sp>
          <p:nvSpPr>
            <p:cNvPr id="5" name="Oval 39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B1EAAAwBcAAMgVAAATHQAAACAAACYAAAAIAAAA//////////8="/>
                </a:ext>
              </a:extLst>
            </p:cNvSpPr>
            <p:nvPr/>
          </p:nvSpPr>
          <p:spPr>
            <a:xfrm>
              <a:off x="2675255" y="3860800"/>
              <a:ext cx="865505" cy="865505"/>
            </a:xfrm>
            <a:prstGeom prst="ellipse">
              <a:avLst/>
            </a:prstGeom>
            <a:noFill/>
            <a:ln w="38100" cap="flat" cmpd="sng" algn="ctr">
              <a:solidFill>
                <a:srgbClr val="3333CC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4" name="Freeform 65"/>
            <p:cNvSpPr>
              <a:extLst>
                <a:ext uri="smNativeData">
                  <pr:smNativeData xmlns:pr="smNativeData" val="SMDATA_13_dTa/XBMAAAAlAAAACwAAAA0AAAAAkAAAAEgAAACQAAAASAAAAAAAAAAAAAAAAAAAAAEAAABQAAAAAAAAAAAA4D8AAAAAAADgPwAAAAAAAOA/AAAAAAAA4D8AAAAAAADgPwAAAAAAAOA/AAAAAAAA4D8AAAAAAADgPwAAAAAAAOA/AAAAAAAA4D8CAAAAjAAAAAEAAAAAAAAAMzPMAP///wgAAAAAAAAAAAAAAAAAAAAAAAAAAAAAAAAAAAAAeAAAAAEAAABAAAAAAAAAAAAAAABaAAAAAAAAAAAAAAAAAAAAAAAAAAAAAAAAAAAAAAAAAAAAAAAAAAAAAAAAAAAAAAAAAAAAAAAAAAAAAAAAAAAAAAAAAAAAAAAAAAAAFAAAADwAAAABAAAAAAAAAKUAIQAPAAAAAQAAACMAAAAjAAAAIwAAAB4AAAAAAAAAZAAAAGQAAAAAAAAAZAAAAGQAAAAVAAAAYAAAAAAAAAAAAAAADwAAACADAAAAAAAAAAAAAAEAAACgMgAAVgcAAKr4//8BAAAAf39/AAEAAABkAAAAAAAAABQAAABAHwAAAAAAACYAAAAAAAAAwOD//wAAAAAmAAAAZAAAABYAAABMAAAAAQAAAAAAAAAEAAAAAAAAAAEAAAD/fIAAMgAAAAAAAABkAAAAZAAAAGQAAAAAAAAAy8vLADIAAAAAAAAAZAAAAGQAAABkAAAAAAAAABcAAAAUAAAAAAAAAAAAAAD/fwAA/38AAAAAAAAJAAAABAAAAAAAAAAMAAAAEAAAAAAAAAAAAAAAAAAAAAAAAAAeAAAAaAAAAAAAAAAAAAAAAAAAAAAAAAAAAAAAECcAABAnAAAAAAAAAAAAAAAAAAAAAAAAAAAAAAAAAAAAAAAAAAAAABQAAAAAAAAAwMD/AAAAAABkAAAAMgAAAAAAAABkAAAAAAAAAH9/fwAKAAAAHwAAAFQAAAAzM8wAAAAAAQAAAAAAAAAAAAAAAAAAAAAAAAAAAAAAAAAAAAAAAAAApQAhAH9/fwD/fIAAy8vLAMDA/wB/f38AAAAAAAAAAAAAAAAAAAAAAAAAAAAhAAAAGAAAABQAAADGEgAAGBUAAKUXAAAUGQAAAAAAACYAAAAIAAAA//////////8="/>
                </a:ext>
              </a:extLst>
            </p:cNvSpPr>
            <p:nvPr/>
          </p:nvSpPr>
          <p:spPr>
            <a:xfrm>
              <a:off x="3051810" y="3429000"/>
              <a:ext cx="791845" cy="647700"/>
            </a:xfrm>
            <a:custGeom>
              <a:avLst/>
              <a:gdLst/>
              <a:ahLst/>
              <a:cxnLst/>
              <a:rect l="0" t="0" r="791845" b="647700"/>
              <a:pathLst>
                <a:path w="791845" h="647700">
                  <a:moveTo>
                    <a:pt x="0" y="360363"/>
                  </a:moveTo>
                  <a:lnTo>
                    <a:pt x="215813" y="647700"/>
                  </a:lnTo>
                  <a:lnTo>
                    <a:pt x="791845" y="0"/>
                  </a:lnTo>
                  <a:lnTo>
                    <a:pt x="215813" y="431800"/>
                  </a:lnTo>
                  <a:lnTo>
                    <a:pt x="0" y="360363"/>
                  </a:lnTo>
                  <a:close/>
                </a:path>
              </a:pathLst>
            </a:custGeom>
            <a:solidFill>
              <a:srgbClr val="3333CC"/>
            </a:solidFill>
            <a:ln w="9525" cap="flat" cmpd="sng" algn="ctr">
              <a:solidFill>
                <a:srgbClr val="A50021"/>
              </a:solidFill>
              <a:prstDash val="solid"/>
              <a:headEnd type="none"/>
              <a:tailEnd type="none"/>
            </a:ln>
            <a:effectLst>
              <a:outerShdw blurRad="12700" dist="63500" dir="5400000" algn="ctr">
                <a:srgbClr val="FF7C80">
                  <a:alpha val="50000"/>
                </a:srgbClr>
              </a:outerShdw>
            </a:effectLst>
          </p:spPr>
        </p:sp>
      </p:grpSp>
      <p:sp>
        <p:nvSpPr>
          <p:cNvPr id="6" name="Text Box 66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SAAAA0yIAAAYqAACjJQAAECAAACYAAAAIAAAA//////////8="/>
              </a:ext>
            </a:extLst>
          </p:cNvSpPr>
          <p:nvPr/>
        </p:nvSpPr>
        <p:spPr>
          <a:xfrm>
            <a:off x="133350" y="5661025"/>
            <a:ext cx="669798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/>
              <a:t>Cross multiply with top number in opposite tree</a:t>
            </a:r>
            <a:endParaRPr sz="2400"/>
          </a:p>
        </p:txBody>
      </p:sp>
      <p:sp>
        <p:nvSpPr>
          <p:cNvPr id="7" name="Text Box 73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P8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wAAAH9/fwAAAAADzMzMAMDA/wB/f38AAAAAAAAAAAAAAAAAAAAAAAAAAAAhAAAAGAAAABQAAAAhBwAANyYAAP8wAAAWKQAAECAAACYAAAAIAAAA//////////8="/>
              </a:ext>
            </a:extLst>
          </p:cNvSpPr>
          <p:nvPr/>
        </p:nvSpPr>
        <p:spPr>
          <a:xfrm>
            <a:off x="1158875" y="6212205"/>
            <a:ext cx="6805930" cy="466725"/>
          </a:xfrm>
          <a:prstGeom prst="rect">
            <a:avLst/>
          </a:prstGeom>
          <a:noFill/>
          <a:ln w="9525" cap="flat" cmpd="sng" algn="ctr">
            <a:solidFill>
              <a:srgbClr val="FF0000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2400"/>
              <a:t>360 is the Lowest Common Multiple of 60 and 72</a:t>
            </a:r>
            <a:endParaRPr sz="2400"/>
          </a:p>
        </p:txBody>
      </p:sp>
      <p:grpSp>
        <p:nvGrpSpPr>
          <p:cNvPr id="8" name="Group 85"/>
          <p:cNvGrpSpPr>
            <a:extLst>
              <a:ext uri="smNativeData">
                <pr:smNativeData xmlns:pr="smNativeData" val="SMDATA_7_dTa/XBMAAAAlAAAAAQAAAA0AAAAAkAAAAEgAAACQAAAASAAAAAAAAAAAAAAAAAAAABcAAAAUAAAAAAAAAAAAAAD/fwAA/38AAAAAAAAJAAAABAAAAIAuAAAMAAAAEAAAAAAAAAAAAAAAAAAAAAAAAAAfAAAAVAAAAAAAAAAAAAAAAAAAAAAAAAAAAAAAAAAAAAAAAAAAAAAAAAAAAAAAAAAAAAAAAAAAAAAAAAAAAAAAAAAAAAAAAAAAAAAAAAAAAAAAAAAAAAAAAAAAACEAAAAYAAAAFAAAAMUmAABsFgAAJjcAAEYjAAAQAAAAJgAAAAgAAAD/////AAAAAA=="/>
              </a:ext>
            </a:extLst>
          </p:cNvGrpSpPr>
          <p:nvPr/>
        </p:nvGrpSpPr>
        <p:grpSpPr>
          <a:xfrm>
            <a:off x="6302375" y="3644900"/>
            <a:ext cx="2662555" cy="2089150"/>
            <a:chOff x="6302375" y="3644900"/>
            <a:chExt cx="2662555" cy="2089150"/>
          </a:xfrm>
        </p:grpSpPr>
        <p:sp>
          <p:nvSpPr>
            <p:cNvPr id="12" name="Oval 14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P8AAAA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wAAAH9/fwAAAAADzMzMAMDA/wB/f38AAAAAAAAAAAAAAAAAAAAAAAAAAAAhAAAAGAAAABQAAADFJgAAoBcAABgsAADyHAAAACAAACYAAAAIAAAA//////////8="/>
                </a:ext>
              </a:extLst>
            </p:cNvSpPr>
            <p:nvPr/>
          </p:nvSpPr>
          <p:spPr>
            <a:xfrm>
              <a:off x="6302375" y="3840480"/>
              <a:ext cx="865505" cy="864870"/>
            </a:xfrm>
            <a:prstGeom prst="ellips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11" name="Oval 23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P8AAAA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wAAAH9/fwAAAAADzMzMAMDA/wB/f38AAAAAAAAAAAAAAAAAAAAAAAAAAAAhAAAAGAAAABQAAABjMQAA9B0AALU2AABGIwAAACAAACYAAAAIAAAA//////////8="/>
                </a:ext>
              </a:extLst>
            </p:cNvSpPr>
            <p:nvPr/>
          </p:nvSpPr>
          <p:spPr>
            <a:xfrm>
              <a:off x="8028305" y="4869180"/>
              <a:ext cx="864870" cy="864870"/>
            </a:xfrm>
            <a:prstGeom prst="ellips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10" name="Freeform 74"/>
            <p:cNvSpPr>
              <a:extLst>
                <a:ext uri="smNativeData">
                  <pr:smNativeData xmlns:pr="smNativeData" val="SMDATA_13_dTa/XBMAAAAlAAAACwAAAA0AAAAAkAAAAEgAAACQAAAASAAAAAAAAAAA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KUAIQAPAAAAAQAAACMAAAAjAAAAIwAAAB4AAAAAAAAAZAAAAGQAAAAAAAAAZAAAAGQAAAAVAAAAYAAAAAAAAAAAAAAADwAAACADAAAAAAAAAAAAAAEAAACgMgAAVgcAAKr4//8BAAAAf39/AAEAAABkAAAAAAAAABQAAABAHwAAAAAAACYAAAAAAAAAwOD//wAAAAAmAAAAZAAAABYAAABMAAAAAQAAAAAAAAAEAAAAAAAAAAEAAAD/fIAAMgAAAAAAAABkAAAAZAAAAGQAAAAAAAAAy8vLADIAAAAAAAAAZAAAAGQAAABkAAAAAAAAABcAAAAUAAAAAAAAAAAAAAD/fwAA/38AAAAAAAAJAAAABAAAAAAAAAAMAAAAEAAAAAAAAAAAAAAAAAAAAAAAAAAeAAAAaAAAAAAAAAAAAAAAAAAAAAAAAAAAAAAAECcAABAnAAAAAAAAAAAAAAAAAAAAAAAAAAAAAAAAAAAAAAAAAAAAABQAAAAAAAAAwMD/AAAAAABkAAAAMgAAAAAAAABkAAAAAAAAAH9/fwAKAAAAHwAAAFQAAAD/AAAAAAAAAQAAAAAAAAAAAAAAAAAAAAAAAAAAAAAAAAAAAAAAAAAApQAhAH9/fwD/fIAAy8vLAMDA/wB/f38AAAAAAAAAAAAAAAAAAAAAAAAAAAAhAAAAGAAAABQAAADbKQAAbBYAALsuAABoGgAAAAAAACYAAAAIAAAA//////////8="/>
                </a:ext>
              </a:extLst>
            </p:cNvSpPr>
            <p:nvPr/>
          </p:nvSpPr>
          <p:spPr>
            <a:xfrm>
              <a:off x="6804025" y="3644900"/>
              <a:ext cx="792480" cy="647700"/>
            </a:xfrm>
            <a:custGeom>
              <a:avLst/>
              <a:gdLst/>
              <a:ahLst/>
              <a:cxnLst/>
              <a:rect l="0" t="0" r="792480" b="647700"/>
              <a:pathLst>
                <a:path w="792480" h="647700">
                  <a:moveTo>
                    <a:pt x="0" y="360363"/>
                  </a:moveTo>
                  <a:lnTo>
                    <a:pt x="215987" y="647700"/>
                  </a:lnTo>
                  <a:lnTo>
                    <a:pt x="792480" y="0"/>
                  </a:lnTo>
                  <a:lnTo>
                    <a:pt x="215987" y="431800"/>
                  </a:lnTo>
                  <a:lnTo>
                    <a:pt x="0" y="360363"/>
                  </a:lnTo>
                  <a:close/>
                </a:path>
              </a:pathLst>
            </a:custGeom>
            <a:solidFill>
              <a:srgbClr val="FF0000"/>
            </a:solidFill>
            <a:ln w="9525" cap="flat" cmpd="sng" algn="ctr">
              <a:solidFill>
                <a:srgbClr val="A50021"/>
              </a:solidFill>
              <a:prstDash val="solid"/>
              <a:headEnd type="none"/>
              <a:tailEnd type="none"/>
            </a:ln>
            <a:effectLst>
              <a:outerShdw blurRad="12700" dist="63500" dir="5400000" algn="ctr">
                <a:srgbClr val="FF7C80">
                  <a:alpha val="50000"/>
                </a:srgbClr>
              </a:outerShdw>
            </a:effectLst>
          </p:spPr>
        </p:sp>
        <p:sp>
          <p:nvSpPr>
            <p:cNvPr id="9" name="Freeform 75"/>
            <p:cNvSpPr>
              <a:extLst>
                <a:ext uri="smNativeData">
                  <pr:smNativeData xmlns:pr="smNativeData" val="SMDATA_13_dTa/XBMAAAAlAAAACwAAAA0AAAAAkAAAAEgAAACQAAAASAAAAAAAAAAA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KUAIQAPAAAAAQAAACMAAAAjAAAAIwAAAB4AAAAAAAAAZAAAAGQAAAAAAAAAZAAAAGQAAAAVAAAAYAAAAAAAAAAAAAAADwAAACADAAAAAAAAAAAAAAEAAACgMgAAVgcAAKr4//8BAAAAf39/AAEAAABkAAAAAAAAABQAAABAHwAAAAAAACYAAAAAAAAAwOD//wAAAAAmAAAAZAAAABYAAABMAAAAAQAAAAAAAAAEAAAAAAAAAAEAAAD/fIAAMgAAAAAAAABkAAAAZAAAAGQAAAAAAAAAy8vLADIAAAAAAAAAZAAAAGQAAABkAAAAAAAAABcAAAAUAAAAAAAAAAAAAAD/fwAA/38AAAAAAAAJAAAABAAAAAAAAAAMAAAAEAAAAAAAAAAAAAAAAAAAAAAAAAAeAAAAaAAAAAAAAAAAAAAAAAAAAAAAAAAAAAAAECcAABAnAAAAAAAAAAAAAAAAAAAAAAAAAAAAAAAAAAAAAAAAAAAAABQAAAAAAAAAwMD/AAAAAABkAAAAMgAAAAAAAABkAAAAAAAAAH9/fwAKAAAAHwAAAFQAAAD/AAAAAAAAAQAAAAAAAAAAAAAAAAAAAAAAAAAAAAAAAAAAAAAAAAAApQAhAH9/fwD/fIAAy8vLAMDA/wB/f38AAAAAAAAAAAAAAAAAAAAAAAAAAAAhAAAAGAAAABQAAABGMgAAvBsAACY3AAC4HwAAAAAAACYAAAAIAAAA//////////8="/>
                </a:ext>
              </a:extLst>
            </p:cNvSpPr>
            <p:nvPr/>
          </p:nvSpPr>
          <p:spPr>
            <a:xfrm>
              <a:off x="8172450" y="4508500"/>
              <a:ext cx="792480" cy="647700"/>
            </a:xfrm>
            <a:custGeom>
              <a:avLst/>
              <a:gdLst/>
              <a:ahLst/>
              <a:cxnLst/>
              <a:rect l="0" t="0" r="792480" b="647700"/>
              <a:pathLst>
                <a:path w="792480" h="647700">
                  <a:moveTo>
                    <a:pt x="0" y="360363"/>
                  </a:moveTo>
                  <a:lnTo>
                    <a:pt x="215987" y="647700"/>
                  </a:lnTo>
                  <a:lnTo>
                    <a:pt x="792480" y="0"/>
                  </a:lnTo>
                  <a:lnTo>
                    <a:pt x="215987" y="431800"/>
                  </a:lnTo>
                  <a:lnTo>
                    <a:pt x="0" y="360363"/>
                  </a:lnTo>
                  <a:close/>
                </a:path>
              </a:pathLst>
            </a:custGeom>
            <a:solidFill>
              <a:srgbClr val="FF0000"/>
            </a:solidFill>
            <a:ln w="9525" cap="flat" cmpd="sng" algn="ctr">
              <a:solidFill>
                <a:srgbClr val="A50021"/>
              </a:solidFill>
              <a:prstDash val="solid"/>
              <a:headEnd type="none"/>
              <a:tailEnd type="none"/>
            </a:ln>
            <a:effectLst>
              <a:outerShdw blurRad="12700" dist="63500" dir="5400000" algn="ctr">
                <a:srgbClr val="FF7C80">
                  <a:alpha val="50000"/>
                </a:srgbClr>
              </a:outerShdw>
            </a:effectLst>
          </p:spPr>
        </p:sp>
      </p:grpSp>
      <p:sp>
        <p:nvSpPr>
          <p:cNvPr id="13" name="Line 76"/>
          <p:cNvSpPr>
            <a:extLst>
              <a:ext uri="smNativeData">
                <pr:smNativeData xmlns:pr="smNativeData" val="SMDATA_13_dTa/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tAAAAAQAAACMAAAAjAAAAIwAAAB4AAAACAAAAZAAAAGQAAAAC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BlEwAAVQgAAMgjAABkFwAAEAAAACYAAAAIAAAA//////////8="/>
              </a:ext>
            </a:extLst>
          </p:cNvSpPr>
          <p:nvPr/>
        </p:nvSpPr>
        <p:spPr>
          <a:xfrm flipV="1">
            <a:off x="3152775" y="1354455"/>
            <a:ext cx="2663825" cy="2447925"/>
          </a:xfrm>
          <a:prstGeom prst="line">
            <a:avLst/>
          </a:prstGeom>
          <a:noFill/>
          <a:ln w="28575" cap="flat" cmpd="sng" algn="ctr">
            <a:solidFill>
              <a:srgbClr val="3333CC"/>
            </a:solidFill>
            <a:prstDash val="solid"/>
            <a:headEnd type="triangle" w="med" len="med"/>
            <a:tailEnd type="triangle" w="med" len="med"/>
          </a:ln>
          <a:effectLst/>
        </p:spPr>
      </p:sp>
      <p:grpSp>
        <p:nvGrpSpPr>
          <p:cNvPr id="14" name="Group 86"/>
          <p:cNvGrpSpPr>
            <a:extLst>
              <a:ext uri="smNativeData">
                <pr:smNativeData xmlns:pr="smNativeData" val="SMDATA_7_dTa/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JoLAADxBwAA7zEAAOQeAAAQAAAAJgAAAAgAAAD/////AAAAAA=="/>
              </a:ext>
            </a:extLst>
          </p:cNvGrpSpPr>
          <p:nvPr/>
        </p:nvGrpSpPr>
        <p:grpSpPr>
          <a:xfrm>
            <a:off x="1885950" y="1290955"/>
            <a:ext cx="6231255" cy="3730625"/>
            <a:chOff x="1885950" y="1290955"/>
            <a:chExt cx="6231255" cy="3730625"/>
          </a:xfrm>
        </p:grpSpPr>
        <p:sp>
          <p:nvSpPr>
            <p:cNvPr id="16" name="Line 77"/>
            <p:cNvSpPr>
              <a:extLst>
                <a:ext uri="smNativeData">
                  <pr:smNativeData xmlns:pr="smNativeData" val="SMDATA_13_dTa/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P8AAAAtAAAAAQAAACMAAAAjAAAAIwAAAB4AAAACAAAAZAAAAGQAAAAC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wAAAH9/fwAAAAADzMzMAMDA/wB/f38AAAAAAAAAAAAAAAAAAAAAAAAAAAAhAAAAGAAAABQAAACaCwAA8QcAABAnAAA4GQAAAAAAACYAAAAIAAAA//////////8="/>
                </a:ext>
              </a:extLst>
            </p:cNvSpPr>
            <p:nvPr/>
          </p:nvSpPr>
          <p:spPr>
            <a:xfrm>
              <a:off x="1885950" y="1290955"/>
              <a:ext cx="4464050" cy="2808605"/>
            </a:xfrm>
            <a:prstGeom prst="lin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headEnd type="triangle" w="med" len="med"/>
              <a:tailEnd type="triangle" w="med" len="med"/>
            </a:ln>
            <a:effectLst/>
          </p:spPr>
        </p:sp>
        <p:sp>
          <p:nvSpPr>
            <p:cNvPr id="15" name="Line 78"/>
            <p:cNvSpPr>
              <a:extLst>
                <a:ext uri="smNativeData">
                  <pr:smNativeData xmlns:pr="smNativeData" val="SMDATA_13_dTa/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P8AAAAtAAAAAQAAACMAAAAjAAAAIwAAAB4AAAACAAAAZAAAAGQAAAAC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wAAAH9/fwAAAAADzMzMAMDA/wB/f38AAAAAAAAAAAAAAAAAAAAAAAAAAAAhAAAAGAAAABQAAAC7KwAAzBsAAO8xAADkHgAAAAAAACYAAAAIAAAA//////////8="/>
                </a:ext>
              </a:extLst>
            </p:cNvSpPr>
            <p:nvPr/>
          </p:nvSpPr>
          <p:spPr>
            <a:xfrm>
              <a:off x="7108825" y="4518660"/>
              <a:ext cx="1008380" cy="502920"/>
            </a:xfrm>
            <a:prstGeom prst="lin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headEnd type="triangle" w="med" len="med"/>
              <a:tailEnd type="triangle" w="med" len="med"/>
            </a:ln>
            <a:effectLst/>
          </p:spPr>
        </p:sp>
      </p:grpSp>
      <p:sp>
        <p:nvSpPr>
          <p:cNvPr id="17" name="Text Box 80"/>
          <p:cNvSpPr txBox="1">
            <a:extLst>
              <a:ext uri="smNativeData">
                <pr:smNativeData xmlns:pr="smNativeData" val="SMDATA_13_dTa/XBMAAAAlAAAAEgAAAE0AAAAAVQAAAEgAAAAc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DMzz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BAAAAAQAAAAAAAAAAAAAAAAAAAAAAAAAAAAAAAAAAAAAAAAAAMzPMAH9/fwAAAAADzMzMAMDA/wB/f38AAAAAAAAAAAAAAAAAAAAAAAAAAAAhAAAAGAAAABQAAAB8FQAABAYAAMQiAABFCQAAECAAACYAAAAIAAAA//////////8="/>
              </a:ext>
            </a:extLst>
          </p:cNvSpPr>
          <p:nvPr/>
        </p:nvSpPr>
        <p:spPr>
          <a:xfrm>
            <a:off x="3492500" y="977900"/>
            <a:ext cx="2159000" cy="528955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3333CC"/>
            </a:solidFill>
            <a:prstDash val="solid"/>
            <a:headEnd type="none"/>
            <a:tailEnd type="none"/>
          </a:ln>
          <a:effectLst/>
        </p:spPr>
        <p:txBody>
          <a:bodyPr vert="horz" wrap="square" lIns="53975" tIns="45720" rIns="17780" bIns="45720" numCol="1" spcCol="215900" anchor="t"/>
          <a:lstStyle/>
          <a:p>
            <a:pPr algn="ctr">
              <a:spcBef>
                <a:spcPts val="0"/>
              </a:spcBef>
            </a:pPr>
            <a:r>
              <a:rPr sz="2800"/>
              <a:t>5 x 72 =360</a:t>
            </a:r>
            <a:endParaRPr sz="2800"/>
          </a:p>
        </p:txBody>
      </p:sp>
      <p:sp>
        <p:nvSpPr>
          <p:cNvPr id="18" name="Text Box 82"/>
          <p:cNvSpPr txBox="1">
            <a:extLst>
              <a:ext uri="smNativeData">
                <pr:smNativeData xmlns:pr="smNativeData" val="SMDATA_13_dTa/XBMAAAAlAAAAEgAAAE0AAAAAVQAAAEgAAAAc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P8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BAAAAAQAAAAAAAAAAAAAAAAAAAAAAAAAAAAAAAAAAAAAAAAAA/wAAAH9/fwAAAAADzMzMAMDA/wB/f38AAAAAAAAAAAAAAAAAAAAAAAAAAAAhAAAAGAAAABQAAACRHAAApBgAAFAmAACFHgAAECAAACYAAAAIAAAA//////////8="/>
              </a:ext>
            </a:extLst>
          </p:cNvSpPr>
          <p:nvPr/>
        </p:nvSpPr>
        <p:spPr>
          <a:xfrm>
            <a:off x="4643755" y="4005580"/>
            <a:ext cx="1584325" cy="955675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headEnd type="none"/>
            <a:tailEnd type="none"/>
          </a:ln>
          <a:effectLst/>
        </p:spPr>
        <p:txBody>
          <a:bodyPr vert="horz" wrap="square" lIns="53975" tIns="45720" rIns="17780" bIns="45720" numCol="1" spcCol="215900" anchor="t"/>
          <a:lstStyle/>
          <a:p>
            <a:pPr algn="ctr">
              <a:spcBef>
                <a:spcPts val="0"/>
              </a:spcBef>
            </a:pPr>
            <a:r>
              <a:rPr sz="2800"/>
              <a:t>2 x 3 x60 </a:t>
            </a:r>
            <a:endParaRPr sz="2800"/>
          </a:p>
          <a:p>
            <a:pPr algn="ctr"/>
            <a:r>
              <a:rPr sz="2800"/>
              <a:t>=360</a:t>
            </a:r>
            <a:endParaRPr sz="2800"/>
          </a:p>
        </p:txBody>
      </p:sp>
      <p:grpSp>
        <p:nvGrpSpPr>
          <p:cNvPr id="19" name="Group 100"/>
          <p:cNvGrpSpPr>
            <a:extLst>
              <a:ext uri="smNativeData">
                <pr:smNativeData xmlns:pr="smNativeData" val="SMDATA_7_dTa/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PgCAACcAgAAuBUAABMdAAAQAAAAJgAAAAgAAAD/////AAAAAA=="/>
              </a:ext>
            </a:extLst>
          </p:cNvGrpSpPr>
          <p:nvPr/>
        </p:nvGrpSpPr>
        <p:grpSpPr>
          <a:xfrm>
            <a:off x="482600" y="424180"/>
            <a:ext cx="3048000" cy="4302125"/>
            <a:chOff x="482600" y="424180"/>
            <a:chExt cx="3048000" cy="4302125"/>
          </a:xfrm>
        </p:grpSpPr>
        <p:sp>
          <p:nvSpPr>
            <p:cNvPr id="37" name="Text Box 26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LBwAAewUAAE0LAABtCQAAACAAACYAAAAIAAAA//////////8="/>
                </a:ext>
              </a:extLst>
            </p:cNvSpPr>
            <p:nvPr/>
          </p:nvSpPr>
          <p:spPr>
            <a:xfrm>
              <a:off x="1144905" y="890905"/>
              <a:ext cx="692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60</a:t>
              </a:r>
              <a:endParaRPr sz="3600"/>
            </a:p>
          </p:txBody>
        </p:sp>
        <p:sp>
          <p:nvSpPr>
            <p:cNvPr id="36" name="Oval 27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PMMw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8wzAH9/fwAAAAADzMzMAMDA/wB/f38AAAAAAAAAAAAAAAAAAAAAAAAAAAAhAAAAGAAAABQAAABtBgAA2QQAAMALAAArCgAAACAAACYAAAAIAAAA//////////8="/>
                </a:ext>
              </a:extLst>
            </p:cNvSpPr>
            <p:nvPr/>
          </p:nvSpPr>
          <p:spPr>
            <a:xfrm>
              <a:off x="1044575" y="788035"/>
              <a:ext cx="865505" cy="864870"/>
            </a:xfrm>
            <a:prstGeom prst="ellipse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35" name="Text Box 32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7CgAAqgsAAL0OAACcDwAAACAAACYAAAAIAAAA//////////8="/>
                </a:ext>
              </a:extLst>
            </p:cNvSpPr>
            <p:nvPr/>
          </p:nvSpPr>
          <p:spPr>
            <a:xfrm>
              <a:off x="1703705" y="1896110"/>
              <a:ext cx="692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30</a:t>
              </a:r>
              <a:endParaRPr sz="3600"/>
            </a:p>
          </p:txBody>
        </p:sp>
        <p:sp>
          <p:nvSpPr>
            <p:cNvPr id="34" name="Oval 33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U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DdCQAABwsAADAPAABZEAAAACAAACYAAAAIAAAA//////////8="/>
                </a:ext>
              </a:extLst>
            </p:cNvSpPr>
            <p:nvPr/>
          </p:nvSpPr>
          <p:spPr>
            <a:xfrm>
              <a:off x="1603375" y="1792605"/>
              <a:ext cx="865505" cy="864870"/>
            </a:xfrm>
            <a:prstGeom prst="ellipse">
              <a:avLst/>
            </a:prstGeom>
            <a:noFill/>
            <a:ln w="12700" cap="flat" cmpd="sng" algn="ctr">
              <a:solidFill>
                <a:srgbClr val="3333CC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33" name="Text Box 34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1DQAA7BEAALcRAADeFQAAACAAACYAAAAIAAAA//////////8="/>
                </a:ext>
              </a:extLst>
            </p:cNvSpPr>
            <p:nvPr/>
          </p:nvSpPr>
          <p:spPr>
            <a:xfrm>
              <a:off x="2187575" y="2913380"/>
              <a:ext cx="692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15</a:t>
              </a:r>
              <a:endParaRPr sz="3600"/>
            </a:p>
          </p:txBody>
        </p:sp>
        <p:sp>
          <p:nvSpPr>
            <p:cNvPr id="32" name="Oval 35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U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AUDQAAXhEAAGYSAACwFgAAACAAACYAAAAIAAAA//////////8="/>
                </a:ext>
              </a:extLst>
            </p:cNvSpPr>
            <p:nvPr/>
          </p:nvSpPr>
          <p:spPr>
            <a:xfrm>
              <a:off x="2125980" y="2823210"/>
              <a:ext cx="864870" cy="864870"/>
            </a:xfrm>
            <a:prstGeom prst="ellipse">
              <a:avLst/>
            </a:prstGeom>
            <a:noFill/>
            <a:ln w="12700" cap="flat" cmpd="sng" algn="ctr">
              <a:solidFill>
                <a:srgbClr val="3333CC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31" name="Text Box 38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OEQAAYxgAAIAUAABVHAAAACAAACYAAAAIAAAA//////////8="/>
                </a:ext>
              </a:extLst>
            </p:cNvSpPr>
            <p:nvPr/>
          </p:nvSpPr>
          <p:spPr>
            <a:xfrm>
              <a:off x="2894330" y="3964305"/>
              <a:ext cx="438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5</a:t>
              </a:r>
              <a:endParaRPr sz="3600"/>
            </a:p>
          </p:txBody>
        </p:sp>
        <p:sp>
          <p:nvSpPr>
            <p:cNvPr id="30" name="Freeform 40"/>
            <p:cNvSpPr>
              <a:extLst>
                <a:ext uri="smNativeData">
                  <pr:smNativeData xmlns:pr="smNativeData" val="SMDATA_13_dTa/XBMAAAAlAAAACwAAAA0AAAAAkAAAAEgAAACQAAAASAAAAAAAAAAAAAAAAAAAAAEAAABQAAAAAAAAAAAA4D8AAAAAAADg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K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AAAAAQAAAAAAAAAAAAAAAAAAAAAAAAAAAAAAAAAAAAAAAAAAAAAAAn9/fwAAAAADzMzMAMDA/wB/f38AAAAAAAAAAAAAAAAAAAAAAAAAAAAhAAAAGAAAABQAAAAkBwAAKwoAAAQLAACMCwAAAAAAACYAAAAIAAAA//////////8="/>
                </a:ext>
              </a:extLst>
            </p:cNvSpPr>
            <p:nvPr/>
          </p:nvSpPr>
          <p:spPr>
            <a:xfrm>
              <a:off x="1160780" y="1652905"/>
              <a:ext cx="629920" cy="224155"/>
            </a:xfrm>
            <a:custGeom>
              <a:avLst/>
              <a:gdLst/>
              <a:ahLst/>
              <a:cxnLst/>
              <a:rect l="0" t="0" r="629920" b="224155"/>
              <a:pathLst>
                <a:path w="629920" h="224155">
                  <a:moveTo>
                    <a:pt x="314167" y="0"/>
                  </a:moveTo>
                  <a:lnTo>
                    <a:pt x="0" y="224155"/>
                  </a:lnTo>
                  <a:lnTo>
                    <a:pt x="314167" y="71538"/>
                  </a:lnTo>
                  <a:lnTo>
                    <a:pt x="629920" y="222565"/>
                  </a:lnTo>
                  <a:lnTo>
                    <a:pt x="314167" y="0"/>
                  </a:lnTo>
                  <a:close/>
                </a:path>
              </a:pathLst>
            </a:custGeom>
            <a:solidFill>
              <a:schemeClr val="tx1"/>
            </a:solidFill>
            <a:ln w="63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9" name="Freeform 41"/>
            <p:cNvSpPr>
              <a:extLst>
                <a:ext uri="smNativeData">
                  <pr:smNativeData xmlns:pr="smNativeData" val="SMDATA_13_dTa/XBMAAAAlAAAACwAAAA0AAAAAkAAAAEgAAACQAAAASAAAAAAAAAAAAAAAAAAAAAEAAABQAAAAAAAAAAAA4D8AAAAAAADg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K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AAAAAQAAAAAAAAAAAAAAAAAAAAAAAAAAAAAAAAAAAAAAAAAAAAAAAn9/fwAAAAADzMzMAMDA/wB/f38AAAAAAAAAAAAAAAAAAAAAAAAAAAAhAAAAGAAAABQAAACHCgAAXhAAAGgOAAC/EQAAAAAAACYAAAAIAAAA//////////8="/>
                </a:ext>
              </a:extLst>
            </p:cNvSpPr>
            <p:nvPr/>
          </p:nvSpPr>
          <p:spPr>
            <a:xfrm>
              <a:off x="1711325" y="2660650"/>
              <a:ext cx="630555" cy="224155"/>
            </a:xfrm>
            <a:custGeom>
              <a:avLst/>
              <a:gdLst/>
              <a:ahLst/>
              <a:cxnLst/>
              <a:rect l="0" t="0" r="630555" b="224155"/>
              <a:pathLst>
                <a:path w="630555" h="224155">
                  <a:moveTo>
                    <a:pt x="314483" y="0"/>
                  </a:moveTo>
                  <a:lnTo>
                    <a:pt x="0" y="224155"/>
                  </a:lnTo>
                  <a:lnTo>
                    <a:pt x="314483" y="71538"/>
                  </a:lnTo>
                  <a:lnTo>
                    <a:pt x="630555" y="222565"/>
                  </a:lnTo>
                  <a:lnTo>
                    <a:pt x="314483" y="0"/>
                  </a:lnTo>
                  <a:close/>
                </a:path>
              </a:pathLst>
            </a:custGeom>
            <a:solidFill>
              <a:schemeClr val="tx1"/>
            </a:solidFill>
            <a:ln w="63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8" name="Freeform 42"/>
            <p:cNvSpPr>
              <a:extLst>
                <a:ext uri="smNativeData">
                  <pr:smNativeData xmlns:pr="smNativeData" val="SMDATA_13_dTa/XBMAAAAlAAAACwAAAA0AAAAAkAAAAEgAAACQAAAASAAAAAAAAAAAAAAAAAAAAAEAAABQAAAAAAAAAAAA4D8AAAAAAADg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K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AAAAAQAAAAAAAAAAAAAAAAAAAAAAAAAAAAAAAAAAAAAAAAAAAAAAAn9/fwAAAAADzMzMAMDA/wB/f38AAAAAAAAAAAAAAAAAAAAAAAAAAAAhAAAAGAAAABQAAADIDQAA0RYAAKgRAAAxGAAAAAAAACYAAAAIAAAA//////////8="/>
                </a:ext>
              </a:extLst>
            </p:cNvSpPr>
            <p:nvPr/>
          </p:nvSpPr>
          <p:spPr>
            <a:xfrm>
              <a:off x="2240280" y="3709035"/>
              <a:ext cx="629920" cy="223520"/>
            </a:xfrm>
            <a:custGeom>
              <a:avLst/>
              <a:gdLst/>
              <a:ahLst/>
              <a:cxnLst/>
              <a:rect l="0" t="0" r="629920" b="223520"/>
              <a:pathLst>
                <a:path w="629920" h="223520">
                  <a:moveTo>
                    <a:pt x="314167" y="0"/>
                  </a:moveTo>
                  <a:lnTo>
                    <a:pt x="0" y="223520"/>
                  </a:lnTo>
                  <a:lnTo>
                    <a:pt x="314167" y="71336"/>
                  </a:lnTo>
                  <a:lnTo>
                    <a:pt x="629920" y="221935"/>
                  </a:lnTo>
                  <a:lnTo>
                    <a:pt x="314167" y="0"/>
                  </a:lnTo>
                  <a:close/>
                </a:path>
              </a:pathLst>
            </a:custGeom>
            <a:solidFill>
              <a:schemeClr val="tx1"/>
            </a:solidFill>
            <a:ln w="63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7" name="Text Box 43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EQAAnAIAAPISAADeBAAAACAAACYAAAAIAAAA//////////8="/>
                </a:ext>
              </a:extLst>
            </p:cNvSpPr>
            <p:nvPr/>
          </p:nvSpPr>
          <p:spPr>
            <a:xfrm>
              <a:off x="2895600" y="424180"/>
              <a:ext cx="184150" cy="36703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26" name="Oval 90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ICAgAoU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39/fwAAAAADzMzMAMDA/wB/f38AAAAAAAAAAAAAAAAAAAAAAAAAAAAhAAAAGAAAABQAAAD4AgAABwsAAEsIAABZEAAAACAAACYAAAAIAAAA//////////8="/>
                </a:ext>
              </a:extLst>
            </p:cNvSpPr>
            <p:nvPr/>
          </p:nvSpPr>
          <p:spPr>
            <a:xfrm>
              <a:off x="482600" y="1792605"/>
              <a:ext cx="865505" cy="864870"/>
            </a:xfrm>
            <a:prstGeom prst="ellipse">
              <a:avLst/>
            </a:prstGeom>
            <a:noFill/>
            <a:ln w="12700" cap="flat" cmpd="sng" algn="ctr">
              <a:solidFill>
                <a:schemeClr val="bg2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25" name="Text Box 91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0BAAAuQsAACYHAACrDwAAACAAACYAAAAIAAAA//////////8="/>
                </a:ext>
              </a:extLst>
            </p:cNvSpPr>
            <p:nvPr/>
          </p:nvSpPr>
          <p:spPr>
            <a:xfrm>
              <a:off x="723900" y="1905635"/>
              <a:ext cx="438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>
                  <a:solidFill>
                    <a:schemeClr val="bg2"/>
                  </a:solidFill>
                </a:rPr>
                <a:t>2</a:t>
              </a:r>
              <a:endParaRPr sz="3600">
                <a:solidFill>
                  <a:schemeClr val="bg2"/>
                </a:solidFill>
              </a:endParaRPr>
            </a:p>
          </p:txBody>
        </p:sp>
        <p:sp>
          <p:nvSpPr>
            <p:cNvPr id="24" name="Oval 93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ICAgAoU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39/fwAAAAADzMzMAMDA/wB/f38AAAAAAAAAAAAAAAAAAAAAAAAAAAAhAAAAGAAAABQAAABwBgAAaBEAAMILAAC6FgAAACAAACYAAAAIAAAA//////////8="/>
                </a:ext>
              </a:extLst>
            </p:cNvSpPr>
            <p:nvPr/>
          </p:nvSpPr>
          <p:spPr>
            <a:xfrm>
              <a:off x="1046480" y="2829560"/>
              <a:ext cx="864870" cy="864870"/>
            </a:xfrm>
            <a:prstGeom prst="ellipse">
              <a:avLst/>
            </a:prstGeom>
            <a:noFill/>
            <a:ln w="12700" cap="flat" cmpd="sng" algn="ctr">
              <a:solidFill>
                <a:schemeClr val="bg2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23" name="Text Box 94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sBwAA5xEAAJ4KAADZFQAAACAAACYAAAAIAAAA//////////8="/>
                </a:ext>
              </a:extLst>
            </p:cNvSpPr>
            <p:nvPr/>
          </p:nvSpPr>
          <p:spPr>
            <a:xfrm>
              <a:off x="1287780" y="2910205"/>
              <a:ext cx="438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>
                  <a:solidFill>
                    <a:schemeClr val="bg2"/>
                  </a:solidFill>
                </a:rPr>
                <a:t>2</a:t>
              </a:r>
              <a:endParaRPr sz="3600">
                <a:solidFill>
                  <a:schemeClr val="bg2"/>
                </a:solidFill>
              </a:endParaRPr>
            </a:p>
          </p:txBody>
        </p:sp>
        <p:sp>
          <p:nvSpPr>
            <p:cNvPr id="22" name="Oval 96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ICAgAoU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39/fwAAAAADzMzMAMDA/wB/f38AAAAAAAAAAAAAAAAAAAAAAAAAAAAhAAAAGAAAABQAAACDCQAAvhcAANYOAAARHQAAACAAACYAAAAIAAAA//////////8="/>
                </a:ext>
              </a:extLst>
            </p:cNvSpPr>
            <p:nvPr/>
          </p:nvSpPr>
          <p:spPr>
            <a:xfrm>
              <a:off x="1546225" y="3859530"/>
              <a:ext cx="865505" cy="865505"/>
            </a:xfrm>
            <a:prstGeom prst="ellipse">
              <a:avLst/>
            </a:prstGeom>
            <a:noFill/>
            <a:ln w="12700" cap="flat" cmpd="sng" algn="ctr">
              <a:solidFill>
                <a:schemeClr val="bg2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21" name="Text Box 97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/CgAAPhgAALENAAAwHAAAACAAACYAAAAIAAAA//////////8="/>
                </a:ext>
              </a:extLst>
            </p:cNvSpPr>
            <p:nvPr/>
          </p:nvSpPr>
          <p:spPr>
            <a:xfrm>
              <a:off x="1787525" y="3940810"/>
              <a:ext cx="438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>
                  <a:solidFill>
                    <a:schemeClr val="bg2"/>
                  </a:solidFill>
                </a:rPr>
                <a:t>3</a:t>
              </a:r>
              <a:endParaRPr sz="3600">
                <a:solidFill>
                  <a:schemeClr val="bg2"/>
                </a:solidFill>
              </a:endParaRPr>
            </a:p>
          </p:txBody>
        </p:sp>
        <p:sp>
          <p:nvSpPr>
            <p:cNvPr id="20" name="Oval 98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ICAgAoU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39/fwAAAAADzMzMAMDA/wB/f38AAAAAAAAAAAAAAAAAAAAAAAAAAAAhAAAAGAAAABQAAABmEAAAwRcAALgVAAATHQAAACAAACYAAAAIAAAA//////////8="/>
                </a:ext>
              </a:extLst>
            </p:cNvSpPr>
            <p:nvPr/>
          </p:nvSpPr>
          <p:spPr>
            <a:xfrm>
              <a:off x="2665730" y="3861435"/>
              <a:ext cx="864870" cy="864870"/>
            </a:xfrm>
            <a:prstGeom prst="ellipse">
              <a:avLst/>
            </a:prstGeom>
            <a:noFill/>
            <a:ln w="12700" cap="flat" cmpd="sng" algn="ctr">
              <a:solidFill>
                <a:schemeClr val="bg2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</p:grpSp>
      <p:sp>
        <p:nvSpPr>
          <p:cNvPr id="38" name="Text Box 101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bAQAASB8AAAAmAAAYIgAAECAAACYAAAAIAAAA//////////8="/>
              </a:ext>
            </a:extLst>
          </p:cNvSpPr>
          <p:nvPr/>
        </p:nvSpPr>
        <p:spPr>
          <a:xfrm>
            <a:off x="179705" y="5085080"/>
            <a:ext cx="5997575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/>
              <a:t>Look for the factors remaining in either tree</a:t>
            </a:r>
            <a:endParaRPr sz="2400"/>
          </a:p>
        </p:txBody>
      </p:sp>
      <p:grpSp>
        <p:nvGrpSpPr>
          <p:cNvPr id="39" name="Group 125"/>
          <p:cNvGrpSpPr>
            <a:extLst>
              <a:ext uri="smNativeData">
                <pr:smNativeData xmlns:pr="smNativeData" val="SMDATA_7_dTa/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B8gAAC4BAAAtTYAAEYjAAAQAAAAJgAAAAgAAAD/////AAAAAA=="/>
              </a:ext>
            </a:extLst>
          </p:cNvGrpSpPr>
          <p:nvPr/>
        </p:nvGrpSpPr>
        <p:grpSpPr>
          <a:xfrm>
            <a:off x="5221605" y="767080"/>
            <a:ext cx="3671570" cy="4966970"/>
            <a:chOff x="5221605" y="767080"/>
            <a:chExt cx="3671570" cy="4966970"/>
          </a:xfrm>
        </p:grpSpPr>
        <p:sp>
          <p:nvSpPr>
            <p:cNvPr id="61" name="Text Box 103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IJAAAWgUAAIooAABMCQAAACAAACYAAAAIAAAA//////////8="/>
                </a:ext>
              </a:extLst>
            </p:cNvSpPr>
            <p:nvPr/>
          </p:nvSpPr>
          <p:spPr>
            <a:xfrm>
              <a:off x="5897880" y="869950"/>
              <a:ext cx="692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72</a:t>
              </a:r>
              <a:endParaRPr sz="3600"/>
            </a:p>
          </p:txBody>
        </p:sp>
        <p:sp>
          <p:nvSpPr>
            <p:cNvPr id="60" name="Oval 104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PMMw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8wzAH9/fwAAAAADzMzMAMDA/wB/f38AAAAAAAAAAAAAAAAAAAAAAAAAAAAhAAAAGAAAABQAAACqIwAAuAQAAP0oAAAKCgAAACAAACYAAAAIAAAA//////////8="/>
                </a:ext>
              </a:extLst>
            </p:cNvSpPr>
            <p:nvPr/>
          </p:nvSpPr>
          <p:spPr>
            <a:xfrm>
              <a:off x="5797550" y="767080"/>
              <a:ext cx="865505" cy="864870"/>
            </a:xfrm>
            <a:prstGeom prst="ellipse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59" name="Text Box 105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rIQAAiwsAAB0kAAB9DwAAACAAACYAAAAIAAAA//////////8="/>
                </a:ext>
              </a:extLst>
            </p:cNvSpPr>
            <p:nvPr/>
          </p:nvSpPr>
          <p:spPr>
            <a:xfrm>
              <a:off x="5432425" y="1876425"/>
              <a:ext cx="438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>
                  <a:solidFill>
                    <a:schemeClr val="bg2"/>
                  </a:solidFill>
                </a:rPr>
                <a:t>2</a:t>
              </a:r>
              <a:endParaRPr sz="3600">
                <a:solidFill>
                  <a:schemeClr val="bg2"/>
                </a:solidFill>
              </a:endParaRPr>
            </a:p>
          </p:txBody>
        </p:sp>
        <p:sp>
          <p:nvSpPr>
            <p:cNvPr id="58" name="Oval 106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ICAgAoU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39/fwAAAAADzMzMAMDA/wB/f38AAAAAAAAAAAAAAAAAAAAAAAAAAAAhAAAAGAAAABQAAAAfIAAA6QoAAHElAAA7EAAAACAAACYAAAAIAAAA//////////8="/>
                </a:ext>
              </a:extLst>
            </p:cNvSpPr>
            <p:nvPr/>
          </p:nvSpPr>
          <p:spPr>
            <a:xfrm>
              <a:off x="5221605" y="1773555"/>
              <a:ext cx="864870" cy="864870"/>
            </a:xfrm>
            <a:prstGeom prst="ellipse">
              <a:avLst/>
            </a:prstGeom>
            <a:noFill/>
            <a:ln w="12700" cap="flat" cmpd="sng" algn="ctr">
              <a:solidFill>
                <a:schemeClr val="bg2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 algn="ctr">
                <a:spcBef>
                  <a:spcPts val="0"/>
                </a:spcBef>
                <a:defRPr>
                  <a:solidFill>
                    <a:schemeClr val="bg2"/>
                  </a:solidFill>
                </a:defRPr>
              </a:pPr>
            </a:p>
          </p:txBody>
        </p:sp>
        <p:sp>
          <p:nvSpPr>
            <p:cNvPr id="57" name="Text Box 107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JQAA3xEAAMInAADRFQAAACAAACYAAAAIAAAA//////////8="/>
                </a:ext>
              </a:extLst>
            </p:cNvSpPr>
            <p:nvPr/>
          </p:nvSpPr>
          <p:spPr>
            <a:xfrm>
              <a:off x="6024880" y="2905125"/>
              <a:ext cx="438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>
                  <a:solidFill>
                    <a:schemeClr val="bg2"/>
                  </a:solidFill>
                </a:rPr>
                <a:t>2</a:t>
              </a:r>
              <a:endParaRPr sz="3600">
                <a:solidFill>
                  <a:schemeClr val="bg2"/>
                </a:solidFill>
              </a:endParaRPr>
            </a:p>
          </p:txBody>
        </p:sp>
        <p:sp>
          <p:nvSpPr>
            <p:cNvPr id="56" name="Oval 108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ICAgAoU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39/fwAAAAADzMzMAMDA/wB/f38AAAAAAAAAAAAAAAAAAAAAAAAAAAAhAAAAGAAAABQAAADDIwAAPREAABYpAACPFgAAACAAACYAAAAIAAAA//////////8="/>
                </a:ext>
              </a:extLst>
            </p:cNvSpPr>
            <p:nvPr/>
          </p:nvSpPr>
          <p:spPr>
            <a:xfrm>
              <a:off x="5813425" y="2802255"/>
              <a:ext cx="865505" cy="864870"/>
            </a:xfrm>
            <a:prstGeom prst="ellipse">
              <a:avLst/>
            </a:prstGeom>
            <a:noFill/>
            <a:ln w="12700" cap="flat" cmpd="sng" algn="ctr">
              <a:solidFill>
                <a:schemeClr val="bg2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 algn="ctr">
                <a:spcBef>
                  <a:spcPts val="0"/>
                </a:spcBef>
                <a:defRPr>
                  <a:solidFill>
                    <a:schemeClr val="bg2"/>
                  </a:solidFill>
                </a:defRPr>
              </a:pPr>
            </a:p>
          </p:txBody>
        </p:sp>
        <p:sp>
          <p:nvSpPr>
            <p:cNvPr id="55" name="Text Box 109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4JwAAiQsAAPorAAB7DwAAACAAACYAAAAIAAAA//////////8="/>
                </a:ext>
              </a:extLst>
            </p:cNvSpPr>
            <p:nvPr/>
          </p:nvSpPr>
          <p:spPr>
            <a:xfrm>
              <a:off x="6456680" y="1875155"/>
              <a:ext cx="692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36</a:t>
              </a:r>
              <a:endParaRPr sz="3600"/>
            </a:p>
          </p:txBody>
        </p:sp>
        <p:sp>
          <p:nvSpPr>
            <p:cNvPr id="54" name="Oval 110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U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AaJwAA5goAAG0sAAA5EAAAACAAACYAAAAIAAAA//////////8="/>
                </a:ext>
              </a:extLst>
            </p:cNvSpPr>
            <p:nvPr/>
          </p:nvSpPr>
          <p:spPr>
            <a:xfrm>
              <a:off x="6356350" y="1771650"/>
              <a:ext cx="865505" cy="865505"/>
            </a:xfrm>
            <a:prstGeom prst="ellipse">
              <a:avLst/>
            </a:prstGeom>
            <a:noFill/>
            <a:ln w="12700" cap="flat" cmpd="sng" algn="ctr">
              <a:solidFill>
                <a:srgbClr val="3333CC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53" name="Text Box 111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yKgAAyxEAAPQuAAC9FQAAACAAACYAAAAIAAAA//////////8="/>
                </a:ext>
              </a:extLst>
            </p:cNvSpPr>
            <p:nvPr/>
          </p:nvSpPr>
          <p:spPr>
            <a:xfrm>
              <a:off x="6940550" y="2892425"/>
              <a:ext cx="692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18</a:t>
              </a:r>
              <a:endParaRPr sz="3600"/>
            </a:p>
          </p:txBody>
        </p:sp>
        <p:sp>
          <p:nvSpPr>
            <p:cNvPr id="52" name="Oval 112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U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BRKgAAPREAAKMvAACPFgAAACAAACYAAAAIAAAA//////////8="/>
                </a:ext>
              </a:extLst>
            </p:cNvSpPr>
            <p:nvPr/>
          </p:nvSpPr>
          <p:spPr>
            <a:xfrm>
              <a:off x="6878955" y="2802255"/>
              <a:ext cx="864870" cy="864870"/>
            </a:xfrm>
            <a:prstGeom prst="ellipse">
              <a:avLst/>
            </a:prstGeom>
            <a:noFill/>
            <a:ln w="12700" cap="flat" cmpd="sng" algn="ctr">
              <a:solidFill>
                <a:srgbClr val="3333CC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51" name="Text Box 113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SKAAAQhgAAMQqAAA0HAAAACAAACYAAAAIAAAA//////////8="/>
                </a:ext>
              </a:extLst>
            </p:cNvSpPr>
            <p:nvPr/>
          </p:nvSpPr>
          <p:spPr>
            <a:xfrm>
              <a:off x="6513830" y="3943350"/>
              <a:ext cx="438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2</a:t>
              </a:r>
              <a:endParaRPr sz="3600"/>
            </a:p>
          </p:txBody>
        </p:sp>
        <p:sp>
          <p:nvSpPr>
            <p:cNvPr id="50" name="Text Box 114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LLwAAQhgAAL0xAAA0HAAAACAAACYAAAAIAAAA//////////8="/>
                </a:ext>
              </a:extLst>
            </p:cNvSpPr>
            <p:nvPr/>
          </p:nvSpPr>
          <p:spPr>
            <a:xfrm>
              <a:off x="7647305" y="3943350"/>
              <a:ext cx="438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9</a:t>
              </a:r>
              <a:endParaRPr sz="3600"/>
            </a:p>
          </p:txBody>
        </p:sp>
        <p:sp>
          <p:nvSpPr>
            <p:cNvPr id="49" name="Oval 115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ICAgAoU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39/fwAAAAADzMzMAMDA/wB/f38AAAAAAAAAAAAAAAAAAAAAAAAAAAAhAAAAGAAAABQAAAC+LQAAoBcAABEzAADyHAAAACAAACYAAAAIAAAA//////////8="/>
                </a:ext>
              </a:extLst>
            </p:cNvSpPr>
            <p:nvPr/>
          </p:nvSpPr>
          <p:spPr>
            <a:xfrm>
              <a:off x="7435850" y="3840480"/>
              <a:ext cx="865505" cy="864870"/>
            </a:xfrm>
            <a:prstGeom prst="ellipse">
              <a:avLst/>
            </a:prstGeom>
            <a:noFill/>
            <a:ln w="12700" cap="flat" cmpd="sng" algn="ctr">
              <a:solidFill>
                <a:schemeClr val="bg2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48" name="Freeform 116"/>
            <p:cNvSpPr>
              <a:extLst>
                <a:ext uri="smNativeData">
                  <pr:smNativeData xmlns:pr="smNativeData" val="SMDATA_13_dTa/XBMAAAAlAAAACwAAAA0AAAAAkAAAAEgAAACQAAAASAAAAAAAAAAAAAAAAAAAAAEAAABQAAAAAAAAAAAA4D8AAAAAAADg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K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AAAAAQAAAAAAAAAAAAAAAAAAAAAAAAAAAAAAAAAAAAAAAAAAAAAAAn9/fwAAAAADzMzMAMDA/wB/f38AAAAAAAAAAAAAAAAAAAAAAAAAAAAhAAAAGAAAABQAAABhJAAACgoAAEEoAABrCwAAAAAAACYAAAAIAAAA//////////8="/>
                </a:ext>
              </a:extLst>
            </p:cNvSpPr>
            <p:nvPr/>
          </p:nvSpPr>
          <p:spPr>
            <a:xfrm>
              <a:off x="5913755" y="1631950"/>
              <a:ext cx="629920" cy="224155"/>
            </a:xfrm>
            <a:custGeom>
              <a:avLst/>
              <a:gdLst/>
              <a:ahLst/>
              <a:cxnLst/>
              <a:rect l="0" t="0" r="629920" b="224155"/>
              <a:pathLst>
                <a:path w="629920" h="224155">
                  <a:moveTo>
                    <a:pt x="314167" y="0"/>
                  </a:moveTo>
                  <a:lnTo>
                    <a:pt x="0" y="224155"/>
                  </a:lnTo>
                  <a:lnTo>
                    <a:pt x="314167" y="71538"/>
                  </a:lnTo>
                  <a:lnTo>
                    <a:pt x="629920" y="222565"/>
                  </a:lnTo>
                  <a:lnTo>
                    <a:pt x="314167" y="0"/>
                  </a:lnTo>
                  <a:close/>
                </a:path>
              </a:pathLst>
            </a:custGeom>
            <a:solidFill>
              <a:schemeClr val="tx1"/>
            </a:solidFill>
            <a:ln w="63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47" name="Freeform 117"/>
            <p:cNvSpPr>
              <a:extLst>
                <a:ext uri="smNativeData">
                  <pr:smNativeData xmlns:pr="smNativeData" val="SMDATA_13_dTa/XBMAAAAlAAAACwAAAA0AAAAAkAAAAEgAAACQAAAASAAAAAAAAAAAAAAAAAAAAAEAAABQAAAAAAAAAAAA4D8AAAAAAADg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K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AAAAAQAAAAAAAAAAAAAAAAAAAAAAAAAAAAAAAAAAAAAAAAAAAAAAAn9/fwAAAAADzMzMAMDA/wB/f38AAAAAAAAAAAAAAAAAAAAAAAAAAAAhAAAAGAAAABQAAADEJwAAPhAAAKUrAACeEQAAAAAAACYAAAAIAAAA//////////8="/>
                </a:ext>
              </a:extLst>
            </p:cNvSpPr>
            <p:nvPr/>
          </p:nvSpPr>
          <p:spPr>
            <a:xfrm>
              <a:off x="6464300" y="2640330"/>
              <a:ext cx="630555" cy="223520"/>
            </a:xfrm>
            <a:custGeom>
              <a:avLst/>
              <a:gdLst/>
              <a:ahLst/>
              <a:cxnLst/>
              <a:rect l="0" t="0" r="630555" b="223520"/>
              <a:pathLst>
                <a:path w="630555" h="223520">
                  <a:moveTo>
                    <a:pt x="314483" y="0"/>
                  </a:moveTo>
                  <a:lnTo>
                    <a:pt x="0" y="223520"/>
                  </a:lnTo>
                  <a:lnTo>
                    <a:pt x="314483" y="71336"/>
                  </a:lnTo>
                  <a:lnTo>
                    <a:pt x="630555" y="221935"/>
                  </a:lnTo>
                  <a:lnTo>
                    <a:pt x="314483" y="0"/>
                  </a:lnTo>
                  <a:close/>
                </a:path>
              </a:pathLst>
            </a:custGeom>
            <a:solidFill>
              <a:schemeClr val="tx1"/>
            </a:solidFill>
            <a:ln w="63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46" name="Freeform 118"/>
            <p:cNvSpPr>
              <a:extLst>
                <a:ext uri="smNativeData">
                  <pr:smNativeData xmlns:pr="smNativeData" val="SMDATA_13_dTa/XBMAAAAlAAAACwAAAA0AAAAAkAAAAEgAAACQAAAASAAAAAAAAAAAAAAAAAAAAAEAAABQAAAAAAAAAAAA4D8AAAAAAADg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K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AAAAAQAAAAAAAAAAAAAAAAAAAAAAAAAAAAAAAAAAAAAAAAAAAAAAAn9/fwAAAAADzMzMAMDA/wB/f38AAAAAAAAAAAAAAAAAAAAAAAAAAAAhAAAAGAAAABQAAAAFKwAAsBYAAOUuAAAQGAAAAAAAACYAAAAIAAAA//////////8="/>
                </a:ext>
              </a:extLst>
            </p:cNvSpPr>
            <p:nvPr/>
          </p:nvSpPr>
          <p:spPr>
            <a:xfrm>
              <a:off x="6993255" y="3688080"/>
              <a:ext cx="629920" cy="223520"/>
            </a:xfrm>
            <a:custGeom>
              <a:avLst/>
              <a:gdLst/>
              <a:ahLst/>
              <a:cxnLst/>
              <a:rect l="0" t="0" r="629920" b="223520"/>
              <a:pathLst>
                <a:path w="629920" h="223520">
                  <a:moveTo>
                    <a:pt x="314167" y="0"/>
                  </a:moveTo>
                  <a:lnTo>
                    <a:pt x="0" y="223520"/>
                  </a:lnTo>
                  <a:lnTo>
                    <a:pt x="314167" y="71336"/>
                  </a:lnTo>
                  <a:lnTo>
                    <a:pt x="629920" y="221935"/>
                  </a:lnTo>
                  <a:lnTo>
                    <a:pt x="314167" y="0"/>
                  </a:lnTo>
                  <a:close/>
                </a:path>
              </a:pathLst>
            </a:custGeom>
            <a:solidFill>
              <a:schemeClr val="tx1"/>
            </a:solidFill>
            <a:ln w="63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45" name="Text Box 119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2KwAAlh4AAGguAACIIgAAACAAACYAAAAIAAAA//////////8="/>
                </a:ext>
              </a:extLst>
            </p:cNvSpPr>
            <p:nvPr/>
          </p:nvSpPr>
          <p:spPr>
            <a:xfrm>
              <a:off x="7105650" y="4972050"/>
              <a:ext cx="438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>
                  <a:solidFill>
                    <a:schemeClr val="bg2"/>
                  </a:solidFill>
                </a:rPr>
                <a:t>3</a:t>
              </a:r>
              <a:endParaRPr sz="3600">
                <a:solidFill>
                  <a:schemeClr val="bg2"/>
                </a:solidFill>
              </a:endParaRPr>
            </a:p>
          </p:txBody>
        </p:sp>
        <p:sp>
          <p:nvSpPr>
            <p:cNvPr id="44" name="Oval 120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ICAgAoU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39/fwAAAAADzMzMAMDA/wB/f38AAAAAAAAAAAAAAAAAAAAAAAAAAAAhAAAAGAAAABQAAABqKgAA9B0AALwvAABGIwAAACAAACYAAAAIAAAA//////////8="/>
                </a:ext>
              </a:extLst>
            </p:cNvSpPr>
            <p:nvPr/>
          </p:nvSpPr>
          <p:spPr>
            <a:xfrm>
              <a:off x="6894830" y="4869180"/>
              <a:ext cx="864870" cy="864870"/>
            </a:xfrm>
            <a:prstGeom prst="ellipse">
              <a:avLst/>
            </a:prstGeom>
            <a:noFill/>
            <a:ln w="12700" cap="flat" cmpd="sng" algn="ctr">
              <a:solidFill>
                <a:schemeClr val="bg2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 algn="ctr">
                <a:spcBef>
                  <a:spcPts val="0"/>
                </a:spcBef>
                <a:defRPr>
                  <a:solidFill>
                    <a:schemeClr val="bg2"/>
                  </a:solidFill>
                </a:defRPr>
              </a:pPr>
            </a:p>
          </p:txBody>
        </p:sp>
        <p:sp>
          <p:nvSpPr>
            <p:cNvPr id="43" name="Text Box 121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vMgAAlh4AAGE1AACIIgAAACAAACYAAAAIAAAA//////////8="/>
                </a:ext>
              </a:extLst>
            </p:cNvSpPr>
            <p:nvPr/>
          </p:nvSpPr>
          <p:spPr>
            <a:xfrm>
              <a:off x="8239125" y="4972050"/>
              <a:ext cx="438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3</a:t>
              </a:r>
              <a:endParaRPr sz="3600"/>
            </a:p>
          </p:txBody>
        </p:sp>
        <p:sp>
          <p:nvSpPr>
            <p:cNvPr id="42" name="Freeform 122"/>
            <p:cNvSpPr>
              <a:extLst>
                <a:ext uri="smNativeData">
                  <pr:smNativeData xmlns:pr="smNativeData" val="SMDATA_13_dTa/XBMAAAAlAAAACwAAAA0AAAAAkAAAAEgAAACQAAAASAAAAAAAAAAAAAAAAAAAAAEAAABQAAAAAAAAAAAA4D8AAAAAAADg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K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AAAAAQAAAAAAAAAAAAAAAAAAAAAAAAAAAAAAAAAAAAAAAAAAAAAAAn9/fwAAAAADzMzMAMDA/wB/f38AAAAAAAAAAAAAAAAAAAAAAAAAAAAhAAAAGAAAABQAAACpLgAABB0AAIoyAABkHgAAAAAAACYAAAAIAAAA//////////8="/>
                </a:ext>
              </a:extLst>
            </p:cNvSpPr>
            <p:nvPr/>
          </p:nvSpPr>
          <p:spPr>
            <a:xfrm>
              <a:off x="7585075" y="4716780"/>
              <a:ext cx="630555" cy="223520"/>
            </a:xfrm>
            <a:custGeom>
              <a:avLst/>
              <a:gdLst/>
              <a:ahLst/>
              <a:cxnLst/>
              <a:rect l="0" t="0" r="630555" b="223520"/>
              <a:pathLst>
                <a:path w="630555" h="223520">
                  <a:moveTo>
                    <a:pt x="314483" y="0"/>
                  </a:moveTo>
                  <a:lnTo>
                    <a:pt x="0" y="223520"/>
                  </a:lnTo>
                  <a:lnTo>
                    <a:pt x="314483" y="71336"/>
                  </a:lnTo>
                  <a:lnTo>
                    <a:pt x="630555" y="221935"/>
                  </a:lnTo>
                  <a:lnTo>
                    <a:pt x="314483" y="0"/>
                  </a:lnTo>
                  <a:close/>
                </a:path>
              </a:pathLst>
            </a:custGeom>
            <a:solidFill>
              <a:schemeClr val="tx1"/>
            </a:solidFill>
            <a:ln w="63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41" name="Oval 123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ICAgAoU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39/fwAAAAADzMzMAMDA/wB/f38AAAAAAAAAAAAAAAAAAAAAAAAAAAAhAAAAGAAAABQAAABjMQAA9B0AALU2AABGIwAAACAAACYAAAAIAAAA//////////8="/>
                </a:ext>
              </a:extLst>
            </p:cNvSpPr>
            <p:nvPr/>
          </p:nvSpPr>
          <p:spPr>
            <a:xfrm>
              <a:off x="8028305" y="4869180"/>
              <a:ext cx="864870" cy="864870"/>
            </a:xfrm>
            <a:prstGeom prst="ellipse">
              <a:avLst/>
            </a:prstGeom>
            <a:noFill/>
            <a:ln w="12700" cap="flat" cmpd="sng" algn="ctr">
              <a:solidFill>
                <a:schemeClr val="bg2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40" name="Oval 124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ICAgAoU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39/fwAAAAADzMzMAMDA/wB/f38AAAAAAAAAAAAAAAAAAAAAAAAAAAAhAAAAGAAAABQAAADAJgAAvhcAABMsAAAQHQAAACAAACYAAAAIAAAA//////////8="/>
                </a:ext>
              </a:extLst>
            </p:cNvSpPr>
            <p:nvPr/>
          </p:nvSpPr>
          <p:spPr>
            <a:xfrm>
              <a:off x="6299200" y="3859530"/>
              <a:ext cx="865505" cy="864870"/>
            </a:xfrm>
            <a:prstGeom prst="ellipse">
              <a:avLst/>
            </a:prstGeom>
            <a:noFill/>
            <a:ln w="12700" cap="flat" cmpd="sng" algn="ctr">
              <a:solidFill>
                <a:schemeClr val="bg2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 algn="ctr">
                <a:spcBef>
                  <a:spcPts val="0"/>
                </a:spcBef>
                <a:defRPr>
                  <a:solidFill>
                    <a:schemeClr val="bg2"/>
                  </a:solidFill>
                </a:defRPr>
              </a:p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advAuto="0"/>
      <p:bldP spid="6" grpId="0" animBg="1" advAuto="0"/>
      <p:bldP spid="7" grpId="0" animBg="1" advAuto="0"/>
      <p:bldP spid="8" grpId="0" animBg="1" advAuto="0"/>
      <p:bldP spid="13" grpId="0" animBg="1" advAuto="0"/>
      <p:bldP spid="14" grpId="0" animBg="1" advAuto="0"/>
      <p:bldP spid="17" grpId="0" animBg="1" advAuto="0"/>
      <p:bldP spid="18" grpId="0" animBg="1" advAuto="0"/>
      <p:bldP spid="19" grpId="0" animBg="1" advAuto="0"/>
      <p:bldP spid="38" grpId="0" animBg="1" advAuto="0"/>
      <p:bldP spid="39" grpId="0" animBg="1" advAuto="0"/>
    </p:bldLst>
    <p:extLst>
      <p:ext uri="smNativeData">
        <pr:smNativeData xmlns:pr="smNativeData" val="dTa/XAsAAAAFAAAA/f///wEAAAAWAAAAAQAAAAAAAAAAAAAAAAAAAAkAAAD9////AQAAABYAAAABAAAAAAAAAAAAAAAAAAAADQAAAP3///8BAAAAFgAAAAgAAAAAAAAAAAAAAAAAAAASAAAA/f///wEAAAABAAAAAAAAAAAAAAAAAAAAAAAAABYAAAD9////AQAAAAEAAAAAAAAAAAAAAAAAAAAAAAAAGgAAAP3///8BAAAAFgAAAAgAAAAAAAAAAAAAAAAAAAAfAAAA/f///wEAAAAWAAAABAAAAAAAAAAAAAAAAAAAACQAAAD9////AQAAAAEAAAAAAAAAAAAAAAAAAAAAAAAAKAAAAP3///8BAAAAFgAAAAQAAAAAAAAAAAAAAAAAAAAtAAAA/f///wEAAAABAAAAAAAAAAAAAAAAAAAAAAAAADEAAAD9////AQAAABYAAAAIAAAAAAAAAAAAAAAAAAAA"/>
      </p:ext>
    </p:extLst>
  </p:timing>
</p:sld>
</file>

<file path=ppt/slides/slide1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  <a:extLst>
              <a:ext uri="smNativeData">
                <pr:smNativeData xmlns:pr="smNativeData" val="SMDATA_13_dTa/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v58AAAAAAAA="/>
              </a:ext>
            </a:extLst>
          </p:cNvSpPr>
          <p:nvPr>
            <p:ph type="title" idx="4294967295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</a:pPr>
            <a:r>
              <a:t>Exercise</a:t>
            </a:r>
          </a:p>
        </p:txBody>
      </p:sp>
      <p:sp>
        <p:nvSpPr>
          <p:cNvPr id="3" name="Text Box 3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P8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BHZAQMAAAAEAAAAAAAAAAAAAAAAAAAAAAAAAAeAAAAaAAAAAAAAAAAAAAAAAAAAAAAAAAAAAAAECcAABAnAAAAAAAAAAAAAAAAAAAAAAAAAAAAAAAAAAAAAAAAAAAAABQAAAAAAAAAwMD/AAAAAABkAAAAMgAAAAAAAABkAAAAAAAAAH9/fwAKAAAAHwAAAFQAAAAAAAAFAAAAAQAAAAAAAAAAAAAAAAAAAAAAAAAAAAAAAAAAAAAAAAAA/wAAAH9/fwAAAAADzMzMAMDA/wB/f38AAAAAAAAAAAAAAAAAAAAAAAAAAAAhAAAAGAAAABQAAACGCQAAPQwAALsuAABhGgAAECAAACYAAAAIAAAA//////////8="/>
              </a:ext>
            </a:extLst>
          </p:cNvSpPr>
          <p:nvPr/>
        </p:nvSpPr>
        <p:spPr>
          <a:xfrm>
            <a:off x="1548130" y="1989455"/>
            <a:ext cx="6048375" cy="2298700"/>
          </a:xfrm>
          <a:prstGeom prst="rect">
            <a:avLst/>
          </a:prstGeom>
          <a:noFill/>
          <a:ln w="9525" cap="flat" cmpd="sng" algn="ctr">
            <a:solidFill>
              <a:srgbClr val="FF0000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  <a:defRPr sz="3600"/>
            </a:pPr>
          </a:p>
          <a:p>
            <a:pPr/>
            <a:r>
              <a:rPr sz="3600"/>
              <a:t>Find the HCF of 56 and 48</a:t>
            </a:r>
            <a:endParaRPr sz="3600"/>
          </a:p>
          <a:p>
            <a:pPr/>
            <a:r>
              <a:rPr sz="3600"/>
              <a:t>Find the LCM of 56 and 48</a:t>
            </a:r>
            <a:endParaRPr sz="3600"/>
          </a:p>
          <a:p>
            <a:pPr>
              <a:defRPr sz="3600"/>
            </a:p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  <a:extLst>
              <a:ext uri="smNativeData">
                <pr:smNativeData xmlns:pr="smNativeData" val="SMDATA_13_dTa/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twAAAHA1AAC/BwAAEAAAACYAAAAIAAAAv58AAAAAAAA="/>
              </a:ext>
            </a:extLst>
          </p:cNvSpPr>
          <p:nvPr>
            <p:ph type="title" idx="4294967295"/>
          </p:nvPr>
        </p:nvSpPr>
        <p:spPr>
          <a:xfrm>
            <a:off x="457200" y="116205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</a:pPr>
            <a:r>
              <a:rPr sz="4000"/>
              <a:t>Prime Factor Tree for 56</a:t>
            </a:r>
            <a:endParaRPr sz="4000"/>
          </a:p>
        </p:txBody>
      </p:sp>
      <p:sp>
        <p:nvSpPr>
          <p:cNvPr id="3" name="Text Box 3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+AQAA4QgAAFccAACxCwAAECAAACYAAAAIAAAA//////////8="/>
              </a:ext>
            </a:extLst>
          </p:cNvSpPr>
          <p:nvPr/>
        </p:nvSpPr>
        <p:spPr>
          <a:xfrm>
            <a:off x="323850" y="1443355"/>
            <a:ext cx="4283075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/>
              <a:t>Write 56 at the top of the page</a:t>
            </a:r>
            <a:endParaRPr sz="2400"/>
          </a:p>
        </p:txBody>
      </p:sp>
      <p:sp>
        <p:nvSpPr>
          <p:cNvPr id="4" name="Text Box 4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AB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tJgAAcAgAAC8rAABiDAAAECAAACYAAAAIAAAA//////////8="/>
              </a:ext>
            </a:extLst>
          </p:cNvSpPr>
          <p:nvPr/>
        </p:nvSpPr>
        <p:spPr>
          <a:xfrm>
            <a:off x="6327775" y="1371600"/>
            <a:ext cx="692150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600"/>
              <a:t>56</a:t>
            </a:r>
            <a:endParaRPr sz="3600"/>
          </a:p>
        </p:txBody>
      </p:sp>
      <p:sp>
        <p:nvSpPr>
          <p:cNvPr id="5" name="Oval 5"/>
          <p:cNvSpPr>
            <a:extLst>
              <a:ext uri="smNativeData">
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BQJgAAzgcAAKIrAAAgDQAAECAAACYAAAAIAAAA//////////8="/>
              </a:ext>
            </a:extLst>
          </p:cNvSpPr>
          <p:nvPr/>
        </p:nvSpPr>
        <p:spPr>
          <a:xfrm>
            <a:off x="6228080" y="1268730"/>
            <a:ext cx="864870" cy="864870"/>
          </a:xfrm>
          <a:prstGeom prst="ellipse">
            <a:avLst/>
          </a:prstGeom>
          <a:noFill/>
          <a:ln w="19050" cap="flat" cmpd="sng" algn="ctr">
            <a:solidFill>
              <a:srgbClr val="3333CC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>
              <a:spcBef>
                <a:spcPts val="0"/>
              </a:spcBef>
            </a:pPr>
          </a:p>
        </p:txBody>
      </p:sp>
      <p:sp>
        <p:nvSpPr>
          <p:cNvPr id="6" name="Text Box 6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+AQAAvQ4AABIZAACNEQAAECAAACYAAAAIAAAA//////////8="/>
              </a:ext>
            </a:extLst>
          </p:cNvSpPr>
          <p:nvPr/>
        </p:nvSpPr>
        <p:spPr>
          <a:xfrm>
            <a:off x="323850" y="2395855"/>
            <a:ext cx="375158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/>
              <a:t>56 = prime number 2  x 28</a:t>
            </a:r>
            <a:endParaRPr sz="2400"/>
          </a:p>
        </p:txBody>
      </p:sp>
      <p:sp>
        <p:nvSpPr>
          <p:cNvPr id="7" name="Text Box 7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RJAAAoQ4AAMMmAACTEgAAECAAACYAAAAIAAAA//////////8="/>
              </a:ext>
            </a:extLst>
          </p:cNvSpPr>
          <p:nvPr/>
        </p:nvSpPr>
        <p:spPr>
          <a:xfrm>
            <a:off x="5862955" y="2378075"/>
            <a:ext cx="438150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600"/>
              <a:t>2</a:t>
            </a:r>
            <a:endParaRPr sz="3600"/>
          </a:p>
        </p:txBody>
      </p:sp>
      <p:sp>
        <p:nvSpPr>
          <p:cNvPr id="8" name="Oval 8"/>
          <p:cNvSpPr>
            <a:extLst>
              <a:ext uri="smNativeData">
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DEIgAA/w0AABcoAABREwAAECAAACYAAAAIAAAA//////////8="/>
              </a:ext>
            </a:extLst>
          </p:cNvSpPr>
          <p:nvPr/>
        </p:nvSpPr>
        <p:spPr>
          <a:xfrm>
            <a:off x="5651500" y="2275205"/>
            <a:ext cx="865505" cy="864870"/>
          </a:xfrm>
          <a:prstGeom prst="ellipse">
            <a:avLst/>
          </a:prstGeom>
          <a:noFill/>
          <a:ln w="28575" cap="flat" cmpd="sng" algn="ctr">
            <a:solidFill>
              <a:srgbClr val="3333CC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>
              <a:spcBef>
                <a:spcPts val="0"/>
              </a:spcBef>
            </a:pPr>
          </a:p>
        </p:txBody>
      </p:sp>
      <p:sp>
        <p:nvSpPr>
          <p:cNvPr id="9" name="Text Box 9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1JwAA9RQAAGcqAADnGAAAECAAACYAAAAIAAAA//////////8="/>
              </a:ext>
            </a:extLst>
          </p:cNvSpPr>
          <p:nvPr/>
        </p:nvSpPr>
        <p:spPr>
          <a:xfrm>
            <a:off x="6454775" y="3406775"/>
            <a:ext cx="438150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600"/>
              <a:t>2</a:t>
            </a:r>
            <a:endParaRPr sz="3600"/>
          </a:p>
        </p:txBody>
      </p:sp>
      <p:sp>
        <p:nvSpPr>
          <p:cNvPr id="10" name="Oval 10"/>
          <p:cNvSpPr>
            <a:extLst>
              <a:ext uri="smNativeData">
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BpJgAAUxQAALsrAAClGQAAECAAACYAAAAIAAAA//////////8="/>
              </a:ext>
            </a:extLst>
          </p:cNvSpPr>
          <p:nvPr/>
        </p:nvSpPr>
        <p:spPr>
          <a:xfrm>
            <a:off x="6243955" y="3303905"/>
            <a:ext cx="864870" cy="864870"/>
          </a:xfrm>
          <a:prstGeom prst="ellipse">
            <a:avLst/>
          </a:prstGeom>
          <a:noFill/>
          <a:ln w="28575" cap="flat" cmpd="sng" algn="ctr">
            <a:solidFill>
              <a:srgbClr val="3333CC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>
              <a:spcBef>
                <a:spcPts val="0"/>
              </a:spcBef>
            </a:pPr>
          </a:p>
        </p:txBody>
      </p:sp>
      <p:sp>
        <p:nvSpPr>
          <p:cNvPr id="11" name="Text Box 11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dKgAAnw4AAJ8uAACREgAAECAAACYAAAAIAAAA//////////8="/>
              </a:ext>
            </a:extLst>
          </p:cNvSpPr>
          <p:nvPr/>
        </p:nvSpPr>
        <p:spPr>
          <a:xfrm>
            <a:off x="6886575" y="2376805"/>
            <a:ext cx="692150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600"/>
              <a:t>28</a:t>
            </a:r>
            <a:endParaRPr sz="3600"/>
          </a:p>
        </p:txBody>
      </p:sp>
      <p:sp>
        <p:nvSpPr>
          <p:cNvPr id="12" name="Oval 12"/>
          <p:cNvSpPr>
            <a:extLst>
              <a:ext uri="smNativeData">
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DAKQAA/A0AABIvAABPEwAAECAAACYAAAAIAAAA//////////8="/>
              </a:ext>
            </a:extLst>
          </p:cNvSpPr>
          <p:nvPr/>
        </p:nvSpPr>
        <p:spPr>
          <a:xfrm>
            <a:off x="6786880" y="2273300"/>
            <a:ext cx="864870" cy="865505"/>
          </a:xfrm>
          <a:prstGeom prst="ellipse">
            <a:avLst/>
          </a:prstGeom>
          <a:noFill/>
          <a:ln w="19050" cap="flat" cmpd="sng" algn="ctr">
            <a:solidFill>
              <a:srgbClr val="3333CC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>
              <a:spcBef>
                <a:spcPts val="0"/>
              </a:spcBef>
            </a:pPr>
          </a:p>
        </p:txBody>
      </p:sp>
      <p:sp>
        <p:nvSpPr>
          <p:cNvPr id="13" name="Text Box 13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LQAA4RQAAJoxAADTGAAAECAAACYAAAAIAAAA//////////8="/>
              </a:ext>
            </a:extLst>
          </p:cNvSpPr>
          <p:nvPr/>
        </p:nvSpPr>
        <p:spPr>
          <a:xfrm>
            <a:off x="7371080" y="3394075"/>
            <a:ext cx="692150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600"/>
              <a:t>14</a:t>
            </a:r>
            <a:endParaRPr sz="3600"/>
          </a:p>
        </p:txBody>
      </p:sp>
      <p:sp>
        <p:nvSpPr>
          <p:cNvPr id="14" name="Oval 14"/>
          <p:cNvSpPr>
            <a:extLst>
              <a:ext uri="smNativeData">
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D2LAAAUxQAAEkyAAClGQAAECAAACYAAAAIAAAA//////////8="/>
              </a:ext>
            </a:extLst>
          </p:cNvSpPr>
          <p:nvPr/>
        </p:nvSpPr>
        <p:spPr>
          <a:xfrm>
            <a:off x="7308850" y="3303905"/>
            <a:ext cx="865505" cy="864870"/>
          </a:xfrm>
          <a:prstGeom prst="ellipse">
            <a:avLst/>
          </a:prstGeom>
          <a:noFill/>
          <a:ln w="19050" cap="flat" cmpd="sng" algn="ctr">
            <a:solidFill>
              <a:srgbClr val="3333CC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>
              <a:spcBef>
                <a:spcPts val="0"/>
              </a:spcBef>
            </a:pPr>
          </a:p>
        </p:txBody>
      </p:sp>
      <p:sp>
        <p:nvSpPr>
          <p:cNvPr id="15" name="Text Box 15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3KgAAWBsAAGktAABKHwAAECAAACYAAAAIAAAA//////////8="/>
              </a:ext>
            </a:extLst>
          </p:cNvSpPr>
          <p:nvPr/>
        </p:nvSpPr>
        <p:spPr>
          <a:xfrm>
            <a:off x="6943725" y="4445000"/>
            <a:ext cx="438150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600"/>
              <a:t>2</a:t>
            </a:r>
            <a:endParaRPr sz="3600"/>
          </a:p>
        </p:txBody>
      </p:sp>
      <p:sp>
        <p:nvSpPr>
          <p:cNvPr id="16" name="Oval 16"/>
          <p:cNvSpPr>
            <a:extLst>
              <a:ext uri="smNativeData">
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BrKQAAthoAAL0uAAAIIAAAECAAACYAAAAIAAAA//////////8="/>
              </a:ext>
            </a:extLst>
          </p:cNvSpPr>
          <p:nvPr/>
        </p:nvSpPr>
        <p:spPr>
          <a:xfrm>
            <a:off x="6732905" y="4342130"/>
            <a:ext cx="864870" cy="864870"/>
          </a:xfrm>
          <a:prstGeom prst="ellipse">
            <a:avLst/>
          </a:prstGeom>
          <a:noFill/>
          <a:ln w="28575" cap="flat" cmpd="sng" algn="ctr">
            <a:solidFill>
              <a:srgbClr val="3333CC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>
              <a:spcBef>
                <a:spcPts val="0"/>
              </a:spcBef>
            </a:pPr>
          </a:p>
        </p:txBody>
      </p:sp>
      <p:sp>
        <p:nvSpPr>
          <p:cNvPr id="17" name="Text Box 17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MQAAWBsAAGI0AABKHwAAECAAACYAAAAIAAAA//////////8="/>
              </a:ext>
            </a:extLst>
          </p:cNvSpPr>
          <p:nvPr/>
        </p:nvSpPr>
        <p:spPr>
          <a:xfrm>
            <a:off x="8077200" y="4445000"/>
            <a:ext cx="438150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600"/>
              <a:t>7</a:t>
            </a:r>
            <a:endParaRPr sz="3600"/>
          </a:p>
        </p:txBody>
      </p:sp>
      <p:sp>
        <p:nvSpPr>
          <p:cNvPr id="18" name="Oval 18"/>
          <p:cNvSpPr>
            <a:extLst>
              <a:ext uri="smNativeData">
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BkMAAAthoAALY1AAAIIAAAECAAACYAAAAIAAAA//////////8="/>
              </a:ext>
            </a:extLst>
          </p:cNvSpPr>
          <p:nvPr/>
        </p:nvSpPr>
        <p:spPr>
          <a:xfrm>
            <a:off x="7866380" y="4342130"/>
            <a:ext cx="864870" cy="864870"/>
          </a:xfrm>
          <a:prstGeom prst="ellipse">
            <a:avLst/>
          </a:prstGeom>
          <a:noFill/>
          <a:ln w="28575" cap="flat" cmpd="sng" algn="ctr">
            <a:solidFill>
              <a:srgbClr val="3333CC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>
              <a:spcBef>
                <a:spcPts val="0"/>
              </a:spcBef>
            </a:pPr>
          </a:p>
        </p:txBody>
      </p:sp>
      <p:sp>
        <p:nvSpPr>
          <p:cNvPr id="19" name="Freeform 19"/>
          <p:cNvSpPr>
            <a:extLst>
              <a:ext uri="smNativeData">
                <pr:smNativeData xmlns:pr="smNativeData" val="SMDATA_13_dTa/XBMAAAAlAAAACwAAAA0AAAAAkAAAAEgAAACQAAAASAAAAAAAAAAAAAAAAAAAAAEAAABQAAAAAAAAAAAA4D8AAAAAAADg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K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AAAAAQAAAAAAAAAAAAAAAAAAAAAAAAAAAAAAAAAAAAAAAAAAAAAAAn9/fwAAAAADzMzMAMDA/wB/f38AAAAAAAAAAAAAAAAAAAAAAAAAAAAhAAAAGAAAABQAAAAGJwAAIA0AAOcqAACBDgAAEAAAACYAAAAIAAAA//////////8="/>
              </a:ext>
            </a:extLst>
          </p:cNvSpPr>
          <p:nvPr/>
        </p:nvSpPr>
        <p:spPr>
          <a:xfrm>
            <a:off x="6343650" y="2133600"/>
            <a:ext cx="630555" cy="224155"/>
          </a:xfrm>
          <a:custGeom>
            <a:avLst/>
            <a:gdLst/>
            <a:ahLst/>
            <a:cxnLst/>
            <a:rect l="0" t="0" r="630555" b="224155"/>
            <a:pathLst>
              <a:path w="630555" h="224155">
                <a:moveTo>
                  <a:pt x="314483" y="0"/>
                </a:moveTo>
                <a:lnTo>
                  <a:pt x="0" y="224155"/>
                </a:lnTo>
                <a:lnTo>
                  <a:pt x="314483" y="71538"/>
                </a:lnTo>
                <a:lnTo>
                  <a:pt x="630555" y="222565"/>
                </a:lnTo>
                <a:lnTo>
                  <a:pt x="314483" y="0"/>
                </a:lnTo>
                <a:close/>
              </a:path>
            </a:pathLst>
          </a:custGeom>
          <a:solidFill>
            <a:schemeClr val="tx1"/>
          </a:solidFill>
          <a:ln w="63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0" name="Freeform 20"/>
          <p:cNvSpPr>
            <a:extLst>
              <a:ext uri="smNativeData">
                <pr:smNativeData xmlns:pr="smNativeData" val="SMDATA_13_dTa/XBMAAAAlAAAACwAAAA0AAAAAkAAAAEgAAACQAAAASAAAAAAAAAAAAAAAAAAAAAEAAABQAAAAAAAAAAAA4D8AAAAAAADg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K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AAAAAQAAAAAAAAAAAAAAAAAAAAAAAAAAAAAAAAAAAAAAAAAAAAAAAn9/fwAAAAADzMzMAMDA/wB/f38AAAAAAAAAAAAAAAAAAAAAAAAAAAAhAAAAGAAAABQAAABqKgAAVBMAAEouAAC0FAAAEAAAACYAAAAIAAAA//////////8="/>
              </a:ext>
            </a:extLst>
          </p:cNvSpPr>
          <p:nvPr/>
        </p:nvSpPr>
        <p:spPr>
          <a:xfrm>
            <a:off x="6894830" y="3141980"/>
            <a:ext cx="629920" cy="223520"/>
          </a:xfrm>
          <a:custGeom>
            <a:avLst/>
            <a:gdLst/>
            <a:ahLst/>
            <a:cxnLst/>
            <a:rect l="0" t="0" r="629920" b="223520"/>
            <a:pathLst>
              <a:path w="629920" h="223520">
                <a:moveTo>
                  <a:pt x="314167" y="0"/>
                </a:moveTo>
                <a:lnTo>
                  <a:pt x="0" y="223520"/>
                </a:lnTo>
                <a:lnTo>
                  <a:pt x="314167" y="71336"/>
                </a:lnTo>
                <a:lnTo>
                  <a:pt x="629920" y="221935"/>
                </a:lnTo>
                <a:lnTo>
                  <a:pt x="314167" y="0"/>
                </a:lnTo>
                <a:close/>
              </a:path>
            </a:pathLst>
          </a:custGeom>
          <a:solidFill>
            <a:schemeClr val="tx1"/>
          </a:solidFill>
          <a:ln w="63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1" name="Freeform 21"/>
          <p:cNvSpPr>
            <a:extLst>
              <a:ext uri="smNativeData">
                <pr:smNativeData xmlns:pr="smNativeData" val="SMDATA_13_dTa/XBMAAAAlAAAACwAAAA0AAAAAkAAAAEgAAACQAAAASAAAAAAAAAAAAAAAAAAAAAEAAABQAAAAAAAAAAAA4D8AAAAAAADg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K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AAAAAQAAAAAAAAAAAAAAAAAAAAAAAAAAAAAAAAAAAAAAAAAAAAAAAn9/fwAAAAADzMzMAMDA/wB/f38AAAAAAAAAAAAAAAAAAAAAAAAAAAAhAAAAGAAAABQAAACqLQAAxhkAAIsxAAAmGwAAEAAAACYAAAAIAAAA//////////8="/>
              </a:ext>
            </a:extLst>
          </p:cNvSpPr>
          <p:nvPr/>
        </p:nvSpPr>
        <p:spPr>
          <a:xfrm>
            <a:off x="7423150" y="4189730"/>
            <a:ext cx="630555" cy="223520"/>
          </a:xfrm>
          <a:custGeom>
            <a:avLst/>
            <a:gdLst/>
            <a:ahLst/>
            <a:cxnLst/>
            <a:rect l="0" t="0" r="630555" b="223520"/>
            <a:pathLst>
              <a:path w="630555" h="223520">
                <a:moveTo>
                  <a:pt x="314483" y="0"/>
                </a:moveTo>
                <a:lnTo>
                  <a:pt x="0" y="223520"/>
                </a:lnTo>
                <a:lnTo>
                  <a:pt x="314483" y="71336"/>
                </a:lnTo>
                <a:lnTo>
                  <a:pt x="630555" y="221935"/>
                </a:lnTo>
                <a:lnTo>
                  <a:pt x="314483" y="0"/>
                </a:lnTo>
                <a:close/>
              </a:path>
            </a:pathLst>
          </a:custGeom>
          <a:solidFill>
            <a:schemeClr val="tx1"/>
          </a:solidFill>
          <a:ln w="63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2" name="Text Box 22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+AQAAiRUAABIZAABZGAAAECAAACYAAAAIAAAA//////////8="/>
              </a:ext>
            </a:extLst>
          </p:cNvSpPr>
          <p:nvPr/>
        </p:nvSpPr>
        <p:spPr>
          <a:xfrm>
            <a:off x="323850" y="3500755"/>
            <a:ext cx="375158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/>
              <a:t>28 = prime number 2  x 14</a:t>
            </a:r>
            <a:endParaRPr sz="2400"/>
          </a:p>
        </p:txBody>
      </p:sp>
      <p:sp>
        <p:nvSpPr>
          <p:cNvPr id="23" name="Text Box 23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LAQAAlxsAAK0jAABnHgAAECAAACYAAAAIAAAA//////////8="/>
              </a:ext>
            </a:extLst>
          </p:cNvSpPr>
          <p:nvPr/>
        </p:nvSpPr>
        <p:spPr>
          <a:xfrm>
            <a:off x="250825" y="4485005"/>
            <a:ext cx="554863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/>
              <a:t>14 = prime number 2  x prime number 7</a:t>
            </a:r>
            <a:endParaRPr sz="2400"/>
          </a:p>
        </p:txBody>
      </p:sp>
      <p:sp>
        <p:nvSpPr>
          <p:cNvPr id="24" name="Text Box 24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bAQAAqyIAAGI3AAB7JQAAECAAACYAAAAIAAAA//////////8="/>
              </a:ext>
            </a:extLst>
          </p:cNvSpPr>
          <p:nvPr/>
        </p:nvSpPr>
        <p:spPr>
          <a:xfrm>
            <a:off x="179705" y="5635625"/>
            <a:ext cx="8823325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/>
              <a:t>56 is all the prime numbers  2  x  2  x  2  x  7  multiplied together</a:t>
            </a:r>
            <a:endParaRPr sz="2400"/>
          </a:p>
        </p:txBody>
      </p:sp>
      <p:grpSp>
        <p:nvGrpSpPr>
          <p:cNvPr id="25" name="Group 25"/>
          <p:cNvGrpSpPr>
            <a:extLst>
              <a:ext uri="smNativeData">
                <pr:smNativeData xmlns:pr="smNativeData" val="SMDATA_7_dTa/XBMAAAAlAAAAAQAAAA0AAAAAkAAAAEgAAACQAAAASAAAAAAAAAAAAAAAAAAAABcAAAAUAAAAAAAAAAAAAAD/fwAA/38AAAAAAAAJAAAABAAAAAABAAEMAAAAEAAAAAAAAAAAAAAAAAAAAAAAAAAfAAAAVAAAAAAAAAAAAAAAAAAAAAAAAAAAAAAAAAAAAAAAAAAAAAAAAAAAAAAAAAAAAAAAAAAAAAAAAAAAAAAAAAAAAAAAAAAAAAAAAAAAAAAAAAAAAAAAAAAAACEAAAAYAAAAFAAAAGAYAADTIgAAMycAAHslAAAQAAAAJgAAAAgAAAD/////AAAAAA=="/>
              </a:ext>
            </a:extLst>
          </p:cNvGrpSpPr>
          <p:nvPr/>
        </p:nvGrpSpPr>
        <p:grpSpPr>
          <a:xfrm>
            <a:off x="3962400" y="5661025"/>
            <a:ext cx="2409825" cy="431800"/>
            <a:chOff x="3962400" y="5661025"/>
            <a:chExt cx="2409825" cy="431800"/>
          </a:xfrm>
        </p:grpSpPr>
        <p:sp>
          <p:nvSpPr>
            <p:cNvPr id="29" name="Oval 26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PMMw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8wzAH9/fwAAAAADzMzMAMDA/wB/f38AAAAAAAAAAAAAAAAAAAAAAAAAAAAhAAAAGAAAABQAAABgGAAA0yIAAAgbAAB7JQAAACAAACYAAAAIAAAA//////////8="/>
                </a:ext>
              </a:extLst>
            </p:cNvSpPr>
            <p:nvPr/>
          </p:nvSpPr>
          <p:spPr>
            <a:xfrm>
              <a:off x="3962400" y="5661025"/>
              <a:ext cx="431800" cy="431800"/>
            </a:xfrm>
            <a:prstGeom prst="ellipse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 algn="ctr">
                <a:spcBef>
                  <a:spcPts val="0"/>
                </a:spcBef>
              </a:pPr>
            </a:p>
          </p:txBody>
        </p:sp>
        <p:sp>
          <p:nvSpPr>
            <p:cNvPr id="28" name="Oval 27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PMMw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8wzAH9/fwAAAAADzMzMAMDA/wB/f38AAAAAAAAAAAAAAAAAAAAAAAAAAAAhAAAAGAAAABQAAABeHAAA0yIAAAcfAAB7JQAAACAAACYAAAAIAAAA//////////8="/>
                </a:ext>
              </a:extLst>
            </p:cNvSpPr>
            <p:nvPr/>
          </p:nvSpPr>
          <p:spPr>
            <a:xfrm>
              <a:off x="4611370" y="5661025"/>
              <a:ext cx="432435" cy="431800"/>
            </a:xfrm>
            <a:prstGeom prst="ellipse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 algn="ctr">
                <a:spcBef>
                  <a:spcPts val="0"/>
                </a:spcBef>
              </a:pPr>
            </a:p>
          </p:txBody>
        </p:sp>
        <p:sp>
          <p:nvSpPr>
            <p:cNvPr id="27" name="Oval 28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PMMw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8wzAH9/fwAAAAADzMzMAMDA/wB/f38AAAAAAAAAAAAAAAAAAAAAAAAAAAAhAAAAGAAAABQAAAB7IAAA0yIAACMjAAB7JQAAACAAACYAAAAIAAAA//////////8="/>
                </a:ext>
              </a:extLst>
            </p:cNvSpPr>
            <p:nvPr/>
          </p:nvSpPr>
          <p:spPr>
            <a:xfrm>
              <a:off x="5280025" y="5661025"/>
              <a:ext cx="431800" cy="431800"/>
            </a:xfrm>
            <a:prstGeom prst="ellipse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 algn="ctr">
                <a:spcBef>
                  <a:spcPts val="0"/>
                </a:spcBef>
              </a:pPr>
            </a:p>
          </p:txBody>
        </p:sp>
        <p:sp>
          <p:nvSpPr>
            <p:cNvPr id="26" name="Oval 29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PMMw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8wzAH9/fwAAAAADzMzMAMDA/wB/f38AAAAAAAAAAAAAAAAAAAAAAAAAAAAhAAAAGAAAABQAAACLJAAA0yIAADMnAAB7JQAAACAAACYAAAAIAAAA//////////8="/>
                </a:ext>
              </a:extLst>
            </p:cNvSpPr>
            <p:nvPr/>
          </p:nvSpPr>
          <p:spPr>
            <a:xfrm>
              <a:off x="5940425" y="5661025"/>
              <a:ext cx="431800" cy="431800"/>
            </a:xfrm>
            <a:prstGeom prst="ellipse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 algn="ctr">
                <a:spcBef>
                  <a:spcPts val="0"/>
                </a:spcBef>
              </a:p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1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1" presetClass="emph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1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2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3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4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5"/>
                            </p:stCondLst>
                            <p:childTnLst>
                              <p:par>
                                <p:cTn id="41" presetID="21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5"/>
                            </p:stCondLst>
                            <p:childTnLst>
                              <p:par>
                                <p:cTn id="47" presetID="22" presetClass="emph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1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2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3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4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5"/>
                            </p:stCondLst>
                            <p:childTnLst>
                              <p:par>
                                <p:cTn id="73" presetID="22" presetClass="emph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7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7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7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5"/>
                            </p:stCondLst>
                            <p:childTnLst>
                              <p:par>
                                <p:cTn id="79" presetID="21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8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8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8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1"/>
                            </p:stCondLst>
                            <p:childTnLst>
                              <p:par>
                                <p:cTn id="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2"/>
                            </p:stCondLst>
                            <p:childTnLst>
                              <p:par>
                                <p:cTn id="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3"/>
                            </p:stCondLst>
                            <p:childTnLst>
                              <p:par>
                                <p:cTn id="9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4"/>
                            </p:stCondLst>
                            <p:childTnLst>
                              <p:par>
                                <p:cTn id="10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5"/>
                            </p:stCondLst>
                            <p:childTnLst>
                              <p:par>
                                <p:cTn id="105" presetID="22" presetClass="emph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0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0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0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0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5"/>
                            </p:stCondLst>
                            <p:childTnLst>
                              <p:par>
                                <p:cTn id="111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1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advAuto="0"/>
      <p:bldP spid="4" grpId="0" animBg="1" advAuto="0"/>
      <p:bldP spid="5" grpId="0" animBg="1" advAuto="0"/>
      <p:bldP spid="5" grpId="1" animBg="1" advAuto="0"/>
      <p:bldP spid="6" grpId="0" animBg="1" advAuto="0"/>
      <p:bldP spid="7" grpId="0" animBg="1" advAuto="0"/>
      <p:bldP spid="8" grpId="0" animBg="1" advAuto="0"/>
      <p:bldP spid="8" grpId="1" animBg="1" advAuto="0"/>
      <p:bldP spid="9" grpId="0" animBg="1" advAuto="0"/>
      <p:bldP spid="10" grpId="0" animBg="1" advAuto="0"/>
      <p:bldP spid="10" grpId="1" animBg="1" advAuto="0"/>
      <p:bldP spid="11" grpId="0" animBg="1" advAuto="0"/>
      <p:bldP spid="12" grpId="0" animBg="1" advAuto="0"/>
      <p:bldP spid="12" grpId="1" animBg="1" advAuto="0"/>
      <p:bldP spid="13" grpId="0" animBg="1" advAuto="0"/>
      <p:bldP spid="14" grpId="0" animBg="1" advAuto="0"/>
      <p:bldP spid="14" grpId="1" animBg="1" advAuto="0"/>
      <p:bldP spid="15" grpId="0" animBg="1" advAuto="0"/>
      <p:bldP spid="16" grpId="0" animBg="1" advAuto="0"/>
      <p:bldP spid="16" grpId="1" animBg="1" advAuto="0"/>
      <p:bldP spid="17" grpId="0" animBg="1" advAuto="0"/>
      <p:bldP spid="18" grpId="0" animBg="1" advAuto="0"/>
      <p:bldP spid="18" grpId="1" animBg="1" advAuto="0"/>
      <p:bldP spid="19" grpId="0" animBg="1" advAuto="0"/>
      <p:bldP spid="20" grpId="0" animBg="1" advAuto="0"/>
      <p:bldP spid="21" grpId="0" animBg="1" advAuto="0"/>
      <p:bldP spid="22" grpId="0" animBg="1" advAuto="0"/>
      <p:bldP spid="23" grpId="0" animBg="1" advAuto="0"/>
      <p:bldP spid="24" grpId="0" animBg="1" advAuto="0"/>
      <p:bldP spid="25" grpId="0" animBg="1" advAuto="0"/>
    </p:bldLst>
    <p:extLst>
      <p:ext uri="smNativeData">
        <pr:smNativeData xmlns:pr="smNativeData" val="dTa/XB4AAAAFAAAA/f///wEAAAAWAAAACAAAAAAAAAAAAAAAAAAAAAkAAAD9////AQAAAAEAAAAAAAAAAAAAAAAAAAAAAAAADAAAAP3///8BAAAAAQAAAAAAAAAAAAAAAAAAAAAAAAAQAAAA/f///wEAAAAWAAAACAAAAAAAAAAAAAAAAAAAABQAAAD9////AwAAABUAAAAAAAAAAAAAAAAAAAAAAAAAGgAAAP3///8BAAAAAQAAAAAAAAAAAAAAAAAAAAAAAAAdAAAA/f///wEAAAABAAAAAAAAAAAAAAAAAAAAAAAAACAAAAD9////AQAAAAEAAAAAAAAAAAAAAAAAAAAAAAAAIwAAAP3///8BAAAAAQAAAAAAAAAAAAAAAAAAAAAAAAAmAAAA/f///wEAAAABAAAAAAAAAAAAAAAAAAAAAAAAACkAAAD9////AwAAABUAAAAAAAAAAAAAAAAAAAAAAAAALwAAAP3///8DAAAAFgAAAAAAAAAAAAAAAAAAAAAAAAA2AAAA/f///wEAAAAWAAAACAAAAAAAAAAAAAAAAAAAADoAAAD9////AQAAAAEAAAAAAAAAAAAAAAAAAAAAAAAAPQAAAP3///8BAAAAAQAAAAAAAAAAAAAAAAAAAAAAAABAAAAA/f///wEAAAABAAAAAAAAAAAAAAAAAAAAAAAAAEMAAAD9////AQAAAAEAAAAAAAAAAAAAAAAAAAAAAAAARgAAAP3///8BAAAAAQAAAAAAAAAAAAAAAAAAAAAAAABJAAAA/f///wMAAAAWAAAAAAAAAAAAAAAAAAAAAAAAAE8AAAD9////AwAAABUAAAAAAAAAAAAAAAAAAAAAAAAAVgAAAP3///8BAAAAFgAAAAgAAAAAAAAAAAAAAAAAAABaAAAA/f///wEAAAABAAAAAAAAAAAAAAAAAAAAAAAAAF0AAAD9////AQAAAAEAAAAAAAAAAAAAAAAAAAAAAAAAYAAAAP3///8BAAAAAQAAAAAAAAAAAAAAAAAAAAAAAABjAAAA/f///wEAAAABAAAAAAAAAAAAAAAAAAAAAAAAAGYAAAD9////AQAAAAEAAAAAAAAAAAAAAAAAAAAAAAAAaQAAAP3///8DAAAAFgAAAAAAAAAAAAAAAAAAAAAAAABvAAAA/f///wMAAAAWAAAAAAAAAAAAAAAAAAAAAAAAAHYAAAD9////AQAAABYAAAAIAAAAAAAAAAAAAAAAAAAAegAAAP3///8BAAAAAQAAAAAAAAAAAAAAAAAAAAAAAAA="/>
      </p:ext>
    </p:extLst>
  </p:timing>
</p:sld>
</file>

<file path=ppt/slides/slide1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  <a:extLst>
              <a:ext uri="smNativeData">
                <pr:smNativeData xmlns:pr="smNativeData" val="SMDATA_13_dTa/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RgAAAHA1AABOBwAAEAAAACYAAAAIAAAAv58AAAAAAAA="/>
              </a:ext>
            </a:extLst>
          </p:cNvSpPr>
          <p:nvPr>
            <p:ph type="title" idx="4294967295"/>
          </p:nvPr>
        </p:nvSpPr>
        <p:spPr>
          <a:xfrm>
            <a:off x="457200" y="44450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</a:pPr>
            <a:r>
              <a:rPr sz="4000"/>
              <a:t>Prime Factor Tree for 48</a:t>
            </a:r>
            <a:endParaRPr sz="4000"/>
          </a:p>
        </p:txBody>
      </p:sp>
      <p:sp>
        <p:nvSpPr>
          <p:cNvPr id="3" name="Text Box 3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+AQAAAAgAAFccAADQCgAAECAAACYAAAAIAAAA//////////8="/>
              </a:ext>
            </a:extLst>
          </p:cNvSpPr>
          <p:nvPr/>
        </p:nvSpPr>
        <p:spPr>
          <a:xfrm>
            <a:off x="323850" y="1300480"/>
            <a:ext cx="4283075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/>
              <a:t>Write 48 at the top of the page</a:t>
            </a:r>
            <a:endParaRPr sz="2400"/>
          </a:p>
        </p:txBody>
      </p:sp>
      <p:sp>
        <p:nvSpPr>
          <p:cNvPr id="4" name="Text Box 4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pJQAAjwcAAGspAACBCwAAECAAACYAAAAIAAAA//////////8="/>
              </a:ext>
            </a:extLst>
          </p:cNvSpPr>
          <p:nvPr/>
        </p:nvSpPr>
        <p:spPr>
          <a:xfrm>
            <a:off x="6040755" y="1228725"/>
            <a:ext cx="692150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600"/>
              <a:t>48</a:t>
            </a:r>
            <a:endParaRPr sz="3600"/>
          </a:p>
        </p:txBody>
      </p:sp>
      <p:sp>
        <p:nvSpPr>
          <p:cNvPr id="5" name="Oval 5"/>
          <p:cNvSpPr>
            <a:extLst>
              <a:ext uri="smNativeData">
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CLJAAA7QYAAN4pAAA/DAAAECAAACYAAAAIAAAA//////////8="/>
              </a:ext>
            </a:extLst>
          </p:cNvSpPr>
          <p:nvPr/>
        </p:nvSpPr>
        <p:spPr>
          <a:xfrm>
            <a:off x="5940425" y="1125855"/>
            <a:ext cx="865505" cy="864870"/>
          </a:xfrm>
          <a:prstGeom prst="ellipse">
            <a:avLst/>
          </a:prstGeom>
          <a:noFill/>
          <a:ln w="19050" cap="flat" cmpd="sng" algn="ctr">
            <a:solidFill>
              <a:srgbClr val="3333CC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>
              <a:spcBef>
                <a:spcPts val="0"/>
              </a:spcBef>
            </a:pPr>
          </a:p>
        </p:txBody>
      </p:sp>
      <p:sp>
        <p:nvSpPr>
          <p:cNvPr id="6" name="Text Box 6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+AQAA3A0AABIZAACsEAAAECAAACYAAAAIAAAA//////////8="/>
              </a:ext>
            </a:extLst>
          </p:cNvSpPr>
          <p:nvPr/>
        </p:nvSpPr>
        <p:spPr>
          <a:xfrm>
            <a:off x="323850" y="2252980"/>
            <a:ext cx="375158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/>
              <a:t>48 = prime number 2  x 24</a:t>
            </a:r>
            <a:endParaRPr sz="2400"/>
          </a:p>
        </p:txBody>
      </p:sp>
      <p:sp>
        <p:nvSpPr>
          <p:cNvPr id="7" name="Text Box 7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MIgAAwA0AAP4kAACyEQAAECAAACYAAAAIAAAA//////////8="/>
              </a:ext>
            </a:extLst>
          </p:cNvSpPr>
          <p:nvPr/>
        </p:nvSpPr>
        <p:spPr>
          <a:xfrm>
            <a:off x="5575300" y="2235200"/>
            <a:ext cx="438150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600"/>
              <a:t>2</a:t>
            </a:r>
            <a:endParaRPr sz="3600"/>
          </a:p>
        </p:txBody>
      </p:sp>
      <p:sp>
        <p:nvSpPr>
          <p:cNvPr id="8" name="Oval 8"/>
          <p:cNvSpPr>
            <a:extLst>
              <a:ext uri="smNativeData">
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AAIQAAHg0AAFImAABwEgAAECAAACYAAAAIAAAA//////////8="/>
              </a:ext>
            </a:extLst>
          </p:cNvSpPr>
          <p:nvPr/>
        </p:nvSpPr>
        <p:spPr>
          <a:xfrm>
            <a:off x="5364480" y="2132330"/>
            <a:ext cx="864870" cy="864870"/>
          </a:xfrm>
          <a:prstGeom prst="ellipse">
            <a:avLst/>
          </a:prstGeom>
          <a:noFill/>
          <a:ln w="28575" cap="flat" cmpd="sng" algn="ctr">
            <a:solidFill>
              <a:srgbClr val="3333CC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>
              <a:spcBef>
                <a:spcPts val="0"/>
              </a:spcBef>
            </a:pPr>
          </a:p>
        </p:txBody>
      </p:sp>
      <p:sp>
        <p:nvSpPr>
          <p:cNvPr id="9" name="Text Box 9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xJQAAFBQAAKMoAAAGGAAAECAAACYAAAAIAAAA//////////8="/>
              </a:ext>
            </a:extLst>
          </p:cNvSpPr>
          <p:nvPr/>
        </p:nvSpPr>
        <p:spPr>
          <a:xfrm>
            <a:off x="6167755" y="3263900"/>
            <a:ext cx="438150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600"/>
              <a:t>2</a:t>
            </a:r>
            <a:endParaRPr sz="3600"/>
          </a:p>
        </p:txBody>
      </p:sp>
      <p:sp>
        <p:nvSpPr>
          <p:cNvPr id="10" name="Oval 10"/>
          <p:cNvSpPr>
            <a:extLst>
              <a:ext uri="smNativeData">
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CkJAAAchMAAPcpAADEGAAAECAAACYAAAAIAAAA//////////8="/>
              </a:ext>
            </a:extLst>
          </p:cNvSpPr>
          <p:nvPr/>
        </p:nvSpPr>
        <p:spPr>
          <a:xfrm>
            <a:off x="5956300" y="3161030"/>
            <a:ext cx="865505" cy="864870"/>
          </a:xfrm>
          <a:prstGeom prst="ellipse">
            <a:avLst/>
          </a:prstGeom>
          <a:noFill/>
          <a:ln w="28575" cap="flat" cmpd="sng" algn="ctr">
            <a:solidFill>
              <a:srgbClr val="3333CC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>
              <a:spcBef>
                <a:spcPts val="0"/>
              </a:spcBef>
            </a:pPr>
          </a:p>
        </p:txBody>
      </p:sp>
      <p:sp>
        <p:nvSpPr>
          <p:cNvPr id="11" name="Text Box 11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ZKAAAvg0AANssAACwEQAAECAAACYAAAAIAAAA//////////8="/>
              </a:ext>
            </a:extLst>
          </p:cNvSpPr>
          <p:nvPr/>
        </p:nvSpPr>
        <p:spPr>
          <a:xfrm>
            <a:off x="6599555" y="2233930"/>
            <a:ext cx="692150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600"/>
              <a:t>24</a:t>
            </a:r>
            <a:endParaRPr sz="3600"/>
          </a:p>
        </p:txBody>
      </p:sp>
      <p:sp>
        <p:nvSpPr>
          <p:cNvPr id="12" name="Oval 12"/>
          <p:cNvSpPr>
            <a:extLst>
              <a:ext uri="smNativeData">
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D7JwAAGw0AAE4tAABuEgAAECAAACYAAAAIAAAA//////////8="/>
              </a:ext>
            </a:extLst>
          </p:cNvSpPr>
          <p:nvPr/>
        </p:nvSpPr>
        <p:spPr>
          <a:xfrm>
            <a:off x="6499225" y="2130425"/>
            <a:ext cx="865505" cy="865505"/>
          </a:xfrm>
          <a:prstGeom prst="ellipse">
            <a:avLst/>
          </a:prstGeom>
          <a:noFill/>
          <a:ln w="19050" cap="flat" cmpd="sng" algn="ctr">
            <a:solidFill>
              <a:srgbClr val="3333CC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>
              <a:spcBef>
                <a:spcPts val="0"/>
              </a:spcBef>
            </a:pPr>
          </a:p>
        </p:txBody>
      </p:sp>
      <p:sp>
        <p:nvSpPr>
          <p:cNvPr id="13" name="Text Box 13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TKwAAABQAANUvAADyFwAAECAAACYAAAAIAAAA//////////8="/>
              </a:ext>
            </a:extLst>
          </p:cNvSpPr>
          <p:nvPr/>
        </p:nvSpPr>
        <p:spPr>
          <a:xfrm>
            <a:off x="7083425" y="3251200"/>
            <a:ext cx="692150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600"/>
              <a:t>12</a:t>
            </a:r>
            <a:endParaRPr sz="3600"/>
          </a:p>
        </p:txBody>
      </p:sp>
      <p:sp>
        <p:nvSpPr>
          <p:cNvPr id="14" name="Oval 14"/>
          <p:cNvSpPr>
            <a:extLst>
              <a:ext uri="smNativeData">
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AyKwAAchMAAIQwAADEGAAAECAAACYAAAAIAAAA//////////8="/>
              </a:ext>
            </a:extLst>
          </p:cNvSpPr>
          <p:nvPr/>
        </p:nvSpPr>
        <p:spPr>
          <a:xfrm>
            <a:off x="7021830" y="3161030"/>
            <a:ext cx="864870" cy="864870"/>
          </a:xfrm>
          <a:prstGeom prst="ellipse">
            <a:avLst/>
          </a:prstGeom>
          <a:noFill/>
          <a:ln w="19050" cap="flat" cmpd="sng" algn="ctr">
            <a:solidFill>
              <a:srgbClr val="3333CC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>
              <a:spcBef>
                <a:spcPts val="0"/>
              </a:spcBef>
            </a:pPr>
          </a:p>
        </p:txBody>
      </p:sp>
      <p:sp>
        <p:nvSpPr>
          <p:cNvPr id="15" name="Text Box 15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zKAAAdxoAAKUrAABpHgAAECAAACYAAAAIAAAA//////////8="/>
              </a:ext>
            </a:extLst>
          </p:cNvSpPr>
          <p:nvPr/>
        </p:nvSpPr>
        <p:spPr>
          <a:xfrm>
            <a:off x="6656705" y="4302125"/>
            <a:ext cx="438150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600"/>
              <a:t>2</a:t>
            </a:r>
            <a:endParaRPr sz="3600"/>
          </a:p>
        </p:txBody>
      </p:sp>
      <p:sp>
        <p:nvSpPr>
          <p:cNvPr id="16" name="Oval 16"/>
          <p:cNvSpPr>
            <a:extLst>
              <a:ext uri="smNativeData">
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4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CmJwAA1RkAAPksAAAnHwAAECAAACYAAAAIAAAA//////////8="/>
              </a:ext>
            </a:extLst>
          </p:cNvSpPr>
          <p:nvPr/>
        </p:nvSpPr>
        <p:spPr>
          <a:xfrm>
            <a:off x="6445250" y="4199255"/>
            <a:ext cx="865505" cy="864870"/>
          </a:xfrm>
          <a:prstGeom prst="ellipse">
            <a:avLst/>
          </a:prstGeom>
          <a:noFill/>
          <a:ln w="28575" cap="flat" cmpd="sng" algn="ctr">
            <a:solidFill>
              <a:srgbClr val="3333CC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>
              <a:spcBef>
                <a:spcPts val="0"/>
              </a:spcBef>
            </a:pPr>
          </a:p>
        </p:txBody>
      </p:sp>
      <p:sp>
        <p:nvSpPr>
          <p:cNvPr id="17" name="Text Box 17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sLwAAdxoAAJ4yAABpHgAAECAAACYAAAAIAAAA//////////8="/>
              </a:ext>
            </a:extLst>
          </p:cNvSpPr>
          <p:nvPr/>
        </p:nvSpPr>
        <p:spPr>
          <a:xfrm>
            <a:off x="7790180" y="4302125"/>
            <a:ext cx="438150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600"/>
              <a:t>6</a:t>
            </a:r>
            <a:endParaRPr sz="3600"/>
          </a:p>
        </p:txBody>
      </p:sp>
      <p:sp>
        <p:nvSpPr>
          <p:cNvPr id="18" name="Oval 18"/>
          <p:cNvSpPr>
            <a:extLst>
              <a:ext uri="smNativeData">
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CfLgAA1RkAAPIzAAAnHwAAECAAACYAAAAIAAAA//////////8="/>
              </a:ext>
            </a:extLst>
          </p:cNvSpPr>
          <p:nvPr/>
        </p:nvSpPr>
        <p:spPr>
          <a:xfrm>
            <a:off x="7578725" y="4199255"/>
            <a:ext cx="865505" cy="864870"/>
          </a:xfrm>
          <a:prstGeom prst="ellipse">
            <a:avLst/>
          </a:prstGeom>
          <a:noFill/>
          <a:ln w="28575" cap="flat" cmpd="sng" algn="ctr">
            <a:solidFill>
              <a:srgbClr val="3333CC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>
              <a:spcBef>
                <a:spcPts val="0"/>
              </a:spcBef>
            </a:pPr>
          </a:p>
        </p:txBody>
      </p:sp>
      <p:sp>
        <p:nvSpPr>
          <p:cNvPr id="19" name="Freeform 19"/>
          <p:cNvSpPr>
            <a:extLst>
              <a:ext uri="smNativeData">
                <pr:smNativeData xmlns:pr="smNativeData" val="SMDATA_13_dTa/XBMAAAAlAAAACwAAAA0AAAAAkAAAAEgAAACQAAAASAAAAAAAAAAAAAAAAAAAAAEAAABQAAAAAAAAAAAA4D8AAAAAAADg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K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AAAAAQAAAAAAAAAAAAAAAAAAAAAAAAAAAAAAAAAAAAAAAAAAAAAAAn9/fwAAAAADzMzMAMDA/wB/f38AAAAAAAAAAAAAAAAAAAAAAAAAAAAhAAAAGAAAABQAAABCJQAAPwwAACIpAACgDQAAEAAAACYAAAAIAAAA//////////8="/>
              </a:ext>
            </a:extLst>
          </p:cNvSpPr>
          <p:nvPr/>
        </p:nvSpPr>
        <p:spPr>
          <a:xfrm>
            <a:off x="6056630" y="1990725"/>
            <a:ext cx="629920" cy="224155"/>
          </a:xfrm>
          <a:custGeom>
            <a:avLst/>
            <a:gdLst/>
            <a:ahLst/>
            <a:cxnLst/>
            <a:rect l="0" t="0" r="629920" b="224155"/>
            <a:pathLst>
              <a:path w="629920" h="224155">
                <a:moveTo>
                  <a:pt x="314167" y="0"/>
                </a:moveTo>
                <a:lnTo>
                  <a:pt x="0" y="224155"/>
                </a:lnTo>
                <a:lnTo>
                  <a:pt x="314167" y="71538"/>
                </a:lnTo>
                <a:lnTo>
                  <a:pt x="629920" y="222565"/>
                </a:lnTo>
                <a:lnTo>
                  <a:pt x="314167" y="0"/>
                </a:lnTo>
                <a:close/>
              </a:path>
            </a:pathLst>
          </a:custGeom>
          <a:solidFill>
            <a:schemeClr val="tx1"/>
          </a:solidFill>
          <a:ln w="63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0" name="Freeform 20"/>
          <p:cNvSpPr>
            <a:extLst>
              <a:ext uri="smNativeData">
                <pr:smNativeData xmlns:pr="smNativeData" val="SMDATA_13_dTa/XBMAAAAlAAAACwAAAA0AAAAAkAAAAEgAAACQAAAASAAAAAAAAAAAAAAAAAAAAAEAAABQAAAAAAAAAAAA4D8AAAAAAADg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K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AAAAAQAAAAAAAAAAAAAAAAAAAAAAAAAAAAAAAAAAAAAAAAAAAAAAAn9/fwAAAAADzMzMAMDA/wB/f38AAAAAAAAAAAAAAAAAAAAAAAAAAAAhAAAAGAAAABQAAAClKAAAcxIAAIYsAADTEwAAEAAAACYAAAAIAAAA//////////8="/>
              </a:ext>
            </a:extLst>
          </p:cNvSpPr>
          <p:nvPr/>
        </p:nvSpPr>
        <p:spPr>
          <a:xfrm>
            <a:off x="6607175" y="2999105"/>
            <a:ext cx="630555" cy="223520"/>
          </a:xfrm>
          <a:custGeom>
            <a:avLst/>
            <a:gdLst/>
            <a:ahLst/>
            <a:cxnLst/>
            <a:rect l="0" t="0" r="630555" b="223520"/>
            <a:pathLst>
              <a:path w="630555" h="223520">
                <a:moveTo>
                  <a:pt x="314483" y="0"/>
                </a:moveTo>
                <a:lnTo>
                  <a:pt x="0" y="223520"/>
                </a:lnTo>
                <a:lnTo>
                  <a:pt x="314483" y="71336"/>
                </a:lnTo>
                <a:lnTo>
                  <a:pt x="630555" y="221935"/>
                </a:lnTo>
                <a:lnTo>
                  <a:pt x="314483" y="0"/>
                </a:lnTo>
                <a:close/>
              </a:path>
            </a:pathLst>
          </a:custGeom>
          <a:solidFill>
            <a:schemeClr val="tx1"/>
          </a:solidFill>
          <a:ln w="63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1" name="Freeform 21"/>
          <p:cNvSpPr>
            <a:extLst>
              <a:ext uri="smNativeData">
                <pr:smNativeData xmlns:pr="smNativeData" val="SMDATA_13_dTa/XBMAAAAlAAAACwAAAA0AAAAAkAAAAEgAAACQAAAASAAAAAAAAAAAAAAAAAAAAAEAAABQAAAAAAAAAAAA4D8AAAAAAADg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K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AAAAAQAAAAAAAAAAAAAAAAAAAAAAAAAAAAAAAAAAAAAAAAAAAAAAAn9/fwAAAAADzMzMAMDA/wB/f38AAAAAAAAAAAAAAAAAAAAAAAAAAAAhAAAAGAAAABQAAADmKwAA5RgAAMYvAABFGgAAEAAAACYAAAAIAAAA//////////8="/>
              </a:ext>
            </a:extLst>
          </p:cNvSpPr>
          <p:nvPr/>
        </p:nvSpPr>
        <p:spPr>
          <a:xfrm>
            <a:off x="7136130" y="4046855"/>
            <a:ext cx="629920" cy="223520"/>
          </a:xfrm>
          <a:custGeom>
            <a:avLst/>
            <a:gdLst/>
            <a:ahLst/>
            <a:cxnLst/>
            <a:rect l="0" t="0" r="629920" b="223520"/>
            <a:pathLst>
              <a:path w="629920" h="223520">
                <a:moveTo>
                  <a:pt x="314167" y="0"/>
                </a:moveTo>
                <a:lnTo>
                  <a:pt x="0" y="223520"/>
                </a:lnTo>
                <a:lnTo>
                  <a:pt x="314167" y="71336"/>
                </a:lnTo>
                <a:lnTo>
                  <a:pt x="629920" y="221935"/>
                </a:lnTo>
                <a:lnTo>
                  <a:pt x="314167" y="0"/>
                </a:lnTo>
                <a:close/>
              </a:path>
            </a:pathLst>
          </a:custGeom>
          <a:solidFill>
            <a:schemeClr val="tx1"/>
          </a:solidFill>
          <a:ln w="63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2" name="Text Box 22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+AQAAqBQAABIZAAB4FwAAECAAACYAAAAIAAAA//////////8="/>
              </a:ext>
            </a:extLst>
          </p:cNvSpPr>
          <p:nvPr/>
        </p:nvSpPr>
        <p:spPr>
          <a:xfrm>
            <a:off x="323850" y="3357880"/>
            <a:ext cx="375158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/>
              <a:t>24 = prime number 2  x 12</a:t>
            </a:r>
            <a:endParaRPr sz="2400"/>
          </a:p>
        </p:txBody>
      </p:sp>
      <p:sp>
        <p:nvSpPr>
          <p:cNvPr id="23" name="Text Box 23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LAQAAthoAABgYAACGHQAAECAAACYAAAAIAAAA//////////8="/>
              </a:ext>
            </a:extLst>
          </p:cNvSpPr>
          <p:nvPr/>
        </p:nvSpPr>
        <p:spPr>
          <a:xfrm>
            <a:off x="250825" y="4342130"/>
            <a:ext cx="3665855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/>
              <a:t>12 = prime number 2  x  6</a:t>
            </a:r>
            <a:endParaRPr sz="2400"/>
          </a:p>
        </p:txBody>
      </p:sp>
      <p:sp>
        <p:nvSpPr>
          <p:cNvPr id="24" name="Text Box 24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7AAAAxiUAAF83AACWKAAAECAAACYAAAAIAAAA//////////8="/>
              </a:ext>
            </a:extLst>
          </p:cNvSpPr>
          <p:nvPr/>
        </p:nvSpPr>
        <p:spPr>
          <a:xfrm>
            <a:off x="78105" y="6140450"/>
            <a:ext cx="892302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/>
              <a:t>48 is the prime numbers  2  x  2  x  2  x  2  x 3 multiplied together</a:t>
            </a:r>
            <a:endParaRPr sz="2400"/>
          </a:p>
        </p:txBody>
      </p:sp>
      <p:sp>
        <p:nvSpPr>
          <p:cNvPr id="25" name="Text Box 25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XLAAAyyAAAEkvAAC9JAAAECAAACYAAAAIAAAA//////////8="/>
              </a:ext>
            </a:extLst>
          </p:cNvSpPr>
          <p:nvPr/>
        </p:nvSpPr>
        <p:spPr>
          <a:xfrm>
            <a:off x="7248525" y="5330825"/>
            <a:ext cx="438150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600"/>
              <a:t>2</a:t>
            </a:r>
            <a:endParaRPr sz="3600"/>
          </a:p>
        </p:txBody>
      </p:sp>
      <p:sp>
        <p:nvSpPr>
          <p:cNvPr id="26" name="Oval 26"/>
          <p:cNvSpPr>
            <a:extLst>
              <a:ext uri="smNativeData">
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BLKwAAKSAAAJ0wAAB7JQAAECAAACYAAAAIAAAA//////////8="/>
              </a:ext>
            </a:extLst>
          </p:cNvSpPr>
          <p:nvPr/>
        </p:nvSpPr>
        <p:spPr>
          <a:xfrm>
            <a:off x="7037705" y="5227955"/>
            <a:ext cx="864870" cy="864870"/>
          </a:xfrm>
          <a:prstGeom prst="ellipse">
            <a:avLst/>
          </a:prstGeom>
          <a:noFill/>
          <a:ln w="28575" cap="flat" cmpd="sng" algn="ctr">
            <a:solidFill>
              <a:srgbClr val="3333CC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>
              <a:spcBef>
                <a:spcPts val="0"/>
              </a:spcBef>
            </a:pPr>
          </a:p>
        </p:txBody>
      </p:sp>
      <p:sp>
        <p:nvSpPr>
          <p:cNvPr id="27" name="Text Box 27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QMwAAyyAAAEI2AAC9JAAAECAAACYAAAAIAAAA//////////8="/>
              </a:ext>
            </a:extLst>
          </p:cNvSpPr>
          <p:nvPr/>
        </p:nvSpPr>
        <p:spPr>
          <a:xfrm>
            <a:off x="8382000" y="5330825"/>
            <a:ext cx="438150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600"/>
              <a:t>3</a:t>
            </a:r>
            <a:endParaRPr sz="3600"/>
          </a:p>
        </p:txBody>
      </p:sp>
      <p:sp>
        <p:nvSpPr>
          <p:cNvPr id="28" name="Oval 28"/>
          <p:cNvSpPr>
            <a:extLst>
              <a:ext uri="smNativeData">
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BEMgAAKSAAAJY3AAB7JQAAECAAACYAAAAIAAAA//////////8="/>
              </a:ext>
            </a:extLst>
          </p:cNvSpPr>
          <p:nvPr/>
        </p:nvSpPr>
        <p:spPr>
          <a:xfrm>
            <a:off x="8171180" y="5227955"/>
            <a:ext cx="864870" cy="864870"/>
          </a:xfrm>
          <a:prstGeom prst="ellipse">
            <a:avLst/>
          </a:prstGeom>
          <a:noFill/>
          <a:ln w="28575" cap="flat" cmpd="sng" algn="ctr">
            <a:solidFill>
              <a:srgbClr val="3333CC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>
              <a:spcBef>
                <a:spcPts val="0"/>
              </a:spcBef>
            </a:pPr>
          </a:p>
        </p:txBody>
      </p:sp>
      <p:sp>
        <p:nvSpPr>
          <p:cNvPr id="29" name="Freeform 29"/>
          <p:cNvSpPr>
            <a:extLst>
              <a:ext uri="smNativeData">
                <pr:smNativeData xmlns:pr="smNativeData" val="SMDATA_13_dTa/XBMAAAAlAAAACwAAAA0AAAAAkAAAAEgAAACQAAAASAAAAAAAAAAAAAAAAAAAAAEAAABQAAAAAAAAAAAA4D8AAAAAAADg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K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AAAAAQAAAAAAAAAAAAAAAAAAAAAAAAAAAAAAAAAAAAAAAAAAAAAAAn9/fwAAAAADzMzMAMDA/wB/f38AAAAAAAAAAAAAAAAAAAAAAAAAAAAhAAAAGAAAABQAAACKLwAAOR8AAGszAACZIAAAEAAAACYAAAAIAAAA//////////8="/>
              </a:ext>
            </a:extLst>
          </p:cNvSpPr>
          <p:nvPr/>
        </p:nvSpPr>
        <p:spPr>
          <a:xfrm>
            <a:off x="7727950" y="5075555"/>
            <a:ext cx="630555" cy="223520"/>
          </a:xfrm>
          <a:custGeom>
            <a:avLst/>
            <a:gdLst/>
            <a:ahLst/>
            <a:cxnLst/>
            <a:rect l="0" t="0" r="630555" b="223520"/>
            <a:pathLst>
              <a:path w="630555" h="223520">
                <a:moveTo>
                  <a:pt x="314483" y="0"/>
                </a:moveTo>
                <a:lnTo>
                  <a:pt x="0" y="223520"/>
                </a:lnTo>
                <a:lnTo>
                  <a:pt x="314483" y="71336"/>
                </a:lnTo>
                <a:lnTo>
                  <a:pt x="630555" y="221935"/>
                </a:lnTo>
                <a:lnTo>
                  <a:pt x="314483" y="0"/>
                </a:lnTo>
                <a:close/>
              </a:path>
            </a:pathLst>
          </a:custGeom>
          <a:solidFill>
            <a:schemeClr val="tx1"/>
          </a:solidFill>
          <a:ln w="63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grpSp>
        <p:nvGrpSpPr>
          <p:cNvPr id="30" name="Group 30"/>
          <p:cNvGrpSpPr>
            <a:extLst>
              <a:ext uri="smNativeData">
                <pr:smNativeData xmlns:pr="smNativeData" val="SMDATA_7_dTa/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HUVAADuJQAAxycAAKMoAAAQAAAAJgAAAAgAAAD/////AAAAAA=="/>
              </a:ext>
            </a:extLst>
          </p:cNvGrpSpPr>
          <p:nvPr/>
        </p:nvGrpSpPr>
        <p:grpSpPr>
          <a:xfrm>
            <a:off x="3488055" y="6165850"/>
            <a:ext cx="2978150" cy="440055"/>
            <a:chOff x="3488055" y="6165850"/>
            <a:chExt cx="2978150" cy="440055"/>
          </a:xfrm>
        </p:grpSpPr>
        <p:sp>
          <p:nvSpPr>
            <p:cNvPr id="35" name="Oval 31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PMMw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8wzAH9/fwAAAAADzMzMAMDA/wB/f38AAAAAAAAAAAAAAAAAAAAAAAAAAAAhAAAAGAAAABQAAAB1FQAA7iUAAB0YAACWKAAAACAAACYAAAAIAAAA//////////8="/>
                </a:ext>
              </a:extLst>
            </p:cNvSpPr>
            <p:nvPr/>
          </p:nvSpPr>
          <p:spPr>
            <a:xfrm>
              <a:off x="3488055" y="6165850"/>
              <a:ext cx="431800" cy="431800"/>
            </a:xfrm>
            <a:prstGeom prst="ellipse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 algn="ctr">
                <a:spcBef>
                  <a:spcPts val="0"/>
                </a:spcBef>
              </a:pPr>
            </a:p>
          </p:txBody>
        </p:sp>
        <p:sp>
          <p:nvSpPr>
            <p:cNvPr id="34" name="Oval 32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PMMw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8wzAH9/fwAAAAADzMzMAMDA/wB/f38AAAAAAAAAAAAAAAAAAAAAAAAAAAAhAAAAGAAAABQAAAB0GQAA7iUAABwcAACWKAAAACAAACYAAAAIAAAA//////////8="/>
                </a:ext>
              </a:extLst>
            </p:cNvSpPr>
            <p:nvPr/>
          </p:nvSpPr>
          <p:spPr>
            <a:xfrm>
              <a:off x="4137660" y="6165850"/>
              <a:ext cx="431800" cy="431800"/>
            </a:xfrm>
            <a:prstGeom prst="ellipse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 algn="ctr">
                <a:spcBef>
                  <a:spcPts val="0"/>
                </a:spcBef>
              </a:pPr>
            </a:p>
          </p:txBody>
        </p:sp>
        <p:sp>
          <p:nvSpPr>
            <p:cNvPr id="33" name="Oval 33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PMMw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8wzAH9/fwAAAAADzMzMAMDA/wB/f38AAAAAAAAAAAAAAAAAAAAAAAAAAAAhAAAAGAAAABQAAACQHQAA7iUAADggAACWKAAAACAAACYAAAAIAAAA//////////8="/>
                </a:ext>
              </a:extLst>
            </p:cNvSpPr>
            <p:nvPr/>
          </p:nvSpPr>
          <p:spPr>
            <a:xfrm>
              <a:off x="4805680" y="6165850"/>
              <a:ext cx="431800" cy="431800"/>
            </a:xfrm>
            <a:prstGeom prst="ellipse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 algn="ctr">
                <a:spcBef>
                  <a:spcPts val="0"/>
                </a:spcBef>
              </a:pPr>
            </a:p>
          </p:txBody>
        </p:sp>
        <p:sp>
          <p:nvSpPr>
            <p:cNvPr id="32" name="Oval 34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PMMw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8wzAH9/fwAAAAADzMzMAMDA/wB/f38AAAAAAAAAAAAAAAAAAAAAAAAAAAAhAAAAGAAAABQAAACgIQAA7iUAAEgkAACWKAAAACAAACYAAAAIAAAA//////////8="/>
                </a:ext>
              </a:extLst>
            </p:cNvSpPr>
            <p:nvPr/>
          </p:nvSpPr>
          <p:spPr>
            <a:xfrm>
              <a:off x="5466080" y="6165850"/>
              <a:ext cx="431800" cy="431800"/>
            </a:xfrm>
            <a:prstGeom prst="ellipse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 algn="ctr">
                <a:spcBef>
                  <a:spcPts val="0"/>
                </a:spcBef>
              </a:pPr>
            </a:p>
          </p:txBody>
        </p:sp>
        <p:sp>
          <p:nvSpPr>
            <p:cNvPr id="31" name="Oval 35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PMMw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8wzAH9/fwAAAAADzMzMAMDA/wB/f38AAAAAAAAAAAAAAAAAAAAAAAAAAAAhAAAAGAAAABQAAAAfJQAA+yUAAMcnAACjKAAAACAAACYAAAAIAAAA//////////8="/>
                </a:ext>
              </a:extLst>
            </p:cNvSpPr>
            <p:nvPr/>
          </p:nvSpPr>
          <p:spPr>
            <a:xfrm>
              <a:off x="6034405" y="6174105"/>
              <a:ext cx="431800" cy="431800"/>
            </a:xfrm>
            <a:prstGeom prst="ellipse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 algn="ctr">
                <a:spcBef>
                  <a:spcPts val="0"/>
                </a:spcBef>
              </a:pPr>
            </a:p>
          </p:txBody>
        </p:sp>
      </p:grpSp>
      <p:sp>
        <p:nvSpPr>
          <p:cNvPr id="36" name="Text Box 36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jAQAADyEAAPkiAADfIwAAECAAACYAAAAIAAAA//////////8="/>
              </a:ext>
            </a:extLst>
          </p:cNvSpPr>
          <p:nvPr/>
        </p:nvSpPr>
        <p:spPr>
          <a:xfrm>
            <a:off x="306705" y="5374005"/>
            <a:ext cx="537845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/>
              <a:t>6 = prime number 2 x  prime number 3</a:t>
            </a:r>
            <a:endParaRPr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1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1" presetClass="emph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1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2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3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4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5"/>
                            </p:stCondLst>
                            <p:childTnLst>
                              <p:par>
                                <p:cTn id="41" presetID="21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5"/>
                            </p:stCondLst>
                            <p:childTnLst>
                              <p:par>
                                <p:cTn id="47" presetID="22" presetClass="emph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1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2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3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4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5"/>
                            </p:stCondLst>
                            <p:childTnLst>
                              <p:par>
                                <p:cTn id="73" presetID="22" presetClass="emph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7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7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7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5"/>
                            </p:stCondLst>
                            <p:childTnLst>
                              <p:par>
                                <p:cTn id="79" presetID="21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8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8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8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1"/>
                            </p:stCondLst>
                            <p:childTnLst>
                              <p:par>
                                <p:cTn id="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2"/>
                            </p:stCondLst>
                            <p:childTnLst>
                              <p:par>
                                <p:cTn id="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3"/>
                            </p:stCondLst>
                            <p:childTnLst>
                              <p:par>
                                <p:cTn id="9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4"/>
                            </p:stCondLst>
                            <p:childTnLst>
                              <p:par>
                                <p:cTn id="10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5"/>
                            </p:stCondLst>
                            <p:childTnLst>
                              <p:par>
                                <p:cTn id="105" presetID="22" presetClass="emph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0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0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0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0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5"/>
                            </p:stCondLst>
                            <p:childTnLst>
                              <p:par>
                                <p:cTn id="111" presetID="21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01"/>
                            </p:stCondLst>
                            <p:childTnLst>
                              <p:par>
                                <p:cTn id="1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02"/>
                            </p:stCondLst>
                            <p:childTnLst>
                              <p:par>
                                <p:cTn id="1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503"/>
                            </p:stCondLst>
                            <p:childTnLst>
                              <p:par>
                                <p:cTn id="13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504"/>
                            </p:stCondLst>
                            <p:childTnLst>
                              <p:par>
                                <p:cTn id="1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505"/>
                            </p:stCondLst>
                            <p:childTnLst>
                              <p:par>
                                <p:cTn id="137" presetID="22" presetClass="emph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3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3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4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005"/>
                            </p:stCondLst>
                            <p:childTnLst>
                              <p:par>
                                <p:cTn id="143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4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4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4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500"/>
                            </p:stCondLst>
                            <p:childTnLst>
                              <p:par>
                                <p:cTn id="1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advAuto="0"/>
      <p:bldP spid="4" grpId="0" animBg="1" advAuto="0"/>
      <p:bldP spid="5" grpId="0" animBg="1" advAuto="0"/>
      <p:bldP spid="5" grpId="1" animBg="1" advAuto="0"/>
      <p:bldP spid="6" grpId="0" animBg="1" advAuto="0"/>
      <p:bldP spid="7" grpId="0" animBg="1" advAuto="0"/>
      <p:bldP spid="8" grpId="0" animBg="1" advAuto="0"/>
      <p:bldP spid="8" grpId="1" animBg="1" advAuto="0"/>
      <p:bldP spid="9" grpId="0" animBg="1" advAuto="0"/>
      <p:bldP spid="10" grpId="0" animBg="1" advAuto="0"/>
      <p:bldP spid="10" grpId="1" animBg="1" advAuto="0"/>
      <p:bldP spid="11" grpId="0" animBg="1" advAuto="0"/>
      <p:bldP spid="12" grpId="0" animBg="1" advAuto="0"/>
      <p:bldP spid="12" grpId="1" animBg="1" advAuto="0"/>
      <p:bldP spid="13" grpId="0" animBg="1" advAuto="0"/>
      <p:bldP spid="14" grpId="0" animBg="1" advAuto="0"/>
      <p:bldP spid="14" grpId="1" animBg="1" advAuto="0"/>
      <p:bldP spid="15" grpId="0" animBg="1" advAuto="0"/>
      <p:bldP spid="16" grpId="0" animBg="1" advAuto="0"/>
      <p:bldP spid="16" grpId="1" animBg="1" advAuto="0"/>
      <p:bldP spid="17" grpId="0" animBg="1" advAuto="0"/>
      <p:bldP spid="18" grpId="0" animBg="1" advAuto="0"/>
      <p:bldP spid="18" grpId="1" animBg="1" advAuto="0"/>
      <p:bldP spid="19" grpId="0" animBg="1" advAuto="0"/>
      <p:bldP spid="20" grpId="0" animBg="1" advAuto="0"/>
      <p:bldP spid="21" grpId="0" animBg="1" advAuto="0"/>
      <p:bldP spid="22" grpId="0" animBg="1" advAuto="0"/>
      <p:bldP spid="23" grpId="0" animBg="1" advAuto="0"/>
      <p:bldP spid="24" grpId="0" animBg="1" advAuto="0"/>
      <p:bldP spid="25" grpId="0" animBg="1" advAuto="0"/>
      <p:bldP spid="26" grpId="0" animBg="1" advAuto="0"/>
      <p:bldP spid="26" grpId="1" animBg="1" advAuto="0"/>
      <p:bldP spid="27" grpId="0" animBg="1" advAuto="0"/>
      <p:bldP spid="28" grpId="0" animBg="1" advAuto="0"/>
      <p:bldP spid="28" grpId="1" animBg="1" advAuto="0"/>
      <p:bldP spid="29" grpId="0" animBg="1" advAuto="0"/>
      <p:bldP spid="30" grpId="0" animBg="1" advAuto="0"/>
      <p:bldP spid="36" grpId="0" animBg="1" advAuto="0"/>
    </p:bldLst>
    <p:extLst>
      <p:ext uri="smNativeData">
        <pr:smNativeData xmlns:pr="smNativeData" val="dTa/XCYAAAAFAAAA/f///wEAAAAWAAAACAAAAAAAAAAAAAAAAAAAAAkAAAD9////AQAAAAEAAAAAAAAAAAAAAAAAAAAAAAAADAAAAP3///8BAAAAAQAAAAAAAAAAAAAAAAAAAAAAAAAQAAAA/f///wEAAAAWAAAACAAAAAAAAAAAAAAAAAAAABQAAAD9////AwAAABUAAAAAAAAAAAAAAAAAAAAAAAAAGgAAAP3///8BAAAAAQAAAAAAAAAAAAAAAAAAAAAAAAAdAAAA/f///wEAAAABAAAAAAAAAAAAAAAAAAAAAAAAACAAAAD9////AQAAAAEAAAAAAAAAAAAAAAAAAAAAAAAAIwAAAP3///8BAAAAAQAAAAAAAAAAAAAAAAAAAAAAAAAmAAAA/f///wEAAAABAAAAAAAAAAAAAAAAAAAAAAAAACkAAAD9////AwAAABUAAAAAAAAAAAAAAAAAAAAAAAAALwAAAP3///8DAAAAFgAAAAAAAAAAAAAAAAAAAAAAAAA2AAAA/f///wEAAAAWAAAACAAAAAAAAAAAAAAAAAAAADoAAAD9////AQAAAAEAAAAAAAAAAAAAAAAAAAAAAAAAPQAAAP3///8BAAAAAQAAAAAAAAAAAAAAAAAAAAAAAABAAAAA/f///wEAAAABAAAAAAAAAAAAAAAAAAAAAAAAAEMAAAD9////AQAAAAEAAAAAAAAAAAAAAAAAAAAAAAAARgAAAP3///8BAAAAAQAAAAAAAAAAAAAAAAAAAAAAAABJAAAA/f///wMAAAAWAAAAAAAAAAAAAAAAAAAAAAAAAE8AAAD9////AwAAABUAAAAAAAAAAAAAAAAAAAAAAAAAVgAAAP3///8BAAAAFgAAAAgAAAAAAAAAAAAAAAAAAABaAAAA/f///wEAAAABAAAAAAAAAAAAAAAAAAAAAAAAAF0AAAD9////AQAAAAEAAAAAAAAAAAAAAAAAAAAAAAAAYAAAAP3///8BAAAAAQAAAAAAAAAAAAAAAAAAAAAAAABjAAAA/f///wEAAAABAAAAAAAAAAAAAAAAAAAAAAAAAGYAAAD9////AQAAAAEAAAAAAAAAAAAAAAAAAAAAAAAAaQAAAP3///8DAAAAFgAAAAAAAAAAAAAAAAAAAAAAAABvAAAA/f///wMAAAAVAAAAAAAAAAAAAAAAAAAAAAAAAHYAAAD9////AQAAABYAAAAIAAAAAAAAAAAAAAAAAAAAegAAAP3///8BAAAAAQAAAAAAAAAAAAAAAAAAAAAAAAB9AAAA/f///wEAAAABAAAAAAAAAAAAAAAAAAAAAAAAAIAAAAD9////AQAAAAEAAAAAAAAAAAAAAAAAAAAAAAAAgwAAAP3///8BAAAAAQAAAAAAAAAAAAAAAAAAAAAAAACGAAAA/f///wEAAAABAAAAAAAAAAAAAAAAAAAAAAAAAIkAAAD9////AwAAABYAAAAAAAAAAAAAAAAAAAAAAAAAjwAAAP3///8DAAAAFgAAAAAAAAAAAAAAAAAAAAAAAACWAAAA/f///wEAAAAWAAAACAAAAAAAAAAAAAAAAAAAAJoAAAD9////AQAAAAEAAAAAAAAAAAAAAAAAAAAAAAAA"/>
      </p:ext>
    </p:extLst>
  </p:timing>
</p:sld>
</file>

<file path=ppt/slides/slide14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extLst>
              <a:ext uri="smNativeData">
                <pr:smNativeData xmlns:pr="smNativeData" val="SMDATA_7_dTa/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B8gAAC4BAAAtTYAAEYjAAAQAAAAJgAAAAgAAAD/////AAAAAA=="/>
              </a:ext>
            </a:extLst>
          </p:cNvGrpSpPr>
          <p:nvPr/>
        </p:nvGrpSpPr>
        <p:grpSpPr>
          <a:xfrm>
            <a:off x="5221605" y="767080"/>
            <a:ext cx="3671570" cy="4966970"/>
            <a:chOff x="5221605" y="767080"/>
            <a:chExt cx="3671570" cy="4966970"/>
          </a:xfrm>
        </p:grpSpPr>
        <p:sp>
          <p:nvSpPr>
            <p:cNvPr id="24" name="Text Box 3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IJAAAWgUAAIooAABMCQAAACAAACYAAAAIAAAA//////////8="/>
                </a:ext>
              </a:extLst>
            </p:cNvSpPr>
            <p:nvPr/>
          </p:nvSpPr>
          <p:spPr>
            <a:xfrm>
              <a:off x="5897880" y="869950"/>
              <a:ext cx="692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48</a:t>
              </a:r>
              <a:endParaRPr sz="3600"/>
            </a:p>
          </p:txBody>
        </p:sp>
        <p:sp>
          <p:nvSpPr>
            <p:cNvPr id="23" name="Oval 4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PMMw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8wzAH9/fwAAAAADzMzMAMDA/wB/f38AAAAAAAAAAAAAAAAAAAAAAAAAAAAhAAAAGAAAABQAAACqIwAAuAQAAP0oAAAKCgAAACAAACYAAAAIAAAA//////////8="/>
                </a:ext>
              </a:extLst>
            </p:cNvSpPr>
            <p:nvPr/>
          </p:nvSpPr>
          <p:spPr>
            <a:xfrm>
              <a:off x="5797550" y="767080"/>
              <a:ext cx="865505" cy="864870"/>
            </a:xfrm>
            <a:prstGeom prst="ellipse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22" name="Text Box 5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rIQAAiwsAAB0kAAB9DwAAACAAACYAAAAIAAAA//////////8="/>
                </a:ext>
              </a:extLst>
            </p:cNvSpPr>
            <p:nvPr/>
          </p:nvSpPr>
          <p:spPr>
            <a:xfrm>
              <a:off x="5432425" y="1876425"/>
              <a:ext cx="438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2</a:t>
              </a:r>
              <a:endParaRPr sz="3600"/>
            </a:p>
          </p:txBody>
        </p:sp>
        <p:sp>
          <p:nvSpPr>
            <p:cNvPr id="21" name="Oval 6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AfIAAA6QoAAHElAAA7EAAAACAAACYAAAAIAAAA//////////8="/>
                </a:ext>
              </a:extLst>
            </p:cNvSpPr>
            <p:nvPr/>
          </p:nvSpPr>
          <p:spPr>
            <a:xfrm>
              <a:off x="5221605" y="1773555"/>
              <a:ext cx="864870" cy="864870"/>
            </a:xfrm>
            <a:prstGeom prst="ellipse">
              <a:avLst/>
            </a:prstGeom>
            <a:noFill/>
            <a:ln w="28575" cap="flat" cmpd="sng" algn="ctr">
              <a:solidFill>
                <a:srgbClr val="3333CC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20" name="Text Box 7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JQAA3xEAAMInAADRFQAAACAAACYAAAAIAAAA//////////8="/>
                </a:ext>
              </a:extLst>
            </p:cNvSpPr>
            <p:nvPr/>
          </p:nvSpPr>
          <p:spPr>
            <a:xfrm>
              <a:off x="6024880" y="2905125"/>
              <a:ext cx="438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2</a:t>
              </a:r>
              <a:endParaRPr sz="3600"/>
            </a:p>
          </p:txBody>
        </p:sp>
        <p:sp>
          <p:nvSpPr>
            <p:cNvPr id="19" name="Oval 8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DDIwAAPREAABYpAACPFgAAACAAACYAAAAIAAAA//////////8="/>
                </a:ext>
              </a:extLst>
            </p:cNvSpPr>
            <p:nvPr/>
          </p:nvSpPr>
          <p:spPr>
            <a:xfrm>
              <a:off x="5813425" y="2802255"/>
              <a:ext cx="865505" cy="864870"/>
            </a:xfrm>
            <a:prstGeom prst="ellipse">
              <a:avLst/>
            </a:prstGeom>
            <a:noFill/>
            <a:ln w="28575" cap="flat" cmpd="sng" algn="ctr">
              <a:solidFill>
                <a:srgbClr val="3333CC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18" name="Text Box 9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CvZQQ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4JwAAiQsAAPorAAB7DwAAACAAACYAAAAIAAAA//////////8="/>
                </a:ext>
              </a:extLst>
            </p:cNvSpPr>
            <p:nvPr/>
          </p:nvSpPr>
          <p:spPr>
            <a:xfrm>
              <a:off x="6456680" y="1875155"/>
              <a:ext cx="692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24</a:t>
              </a:r>
              <a:endParaRPr sz="3600"/>
            </a:p>
          </p:txBody>
        </p:sp>
        <p:sp>
          <p:nvSpPr>
            <p:cNvPr id="17" name="Oval 10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AaJwAA5goAAG0sAAA5EAAAACAAACYAAAAIAAAA//////////8="/>
                </a:ext>
              </a:extLst>
            </p:cNvSpPr>
            <p:nvPr/>
          </p:nvSpPr>
          <p:spPr>
            <a:xfrm>
              <a:off x="6356350" y="1771650"/>
              <a:ext cx="865505" cy="865505"/>
            </a:xfrm>
            <a:prstGeom prst="ellipse">
              <a:avLst/>
            </a:prstGeom>
            <a:noFill/>
            <a:ln w="19050" cap="flat" cmpd="sng" algn="ctr">
              <a:solidFill>
                <a:srgbClr val="3333CC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16" name="Text Box 11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yKgAAyxEAAPQuAAC9FQAAACAAACYAAAAIAAAA//////////8="/>
                </a:ext>
              </a:extLst>
            </p:cNvSpPr>
            <p:nvPr/>
          </p:nvSpPr>
          <p:spPr>
            <a:xfrm>
              <a:off x="6940550" y="2892425"/>
              <a:ext cx="692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12</a:t>
              </a:r>
              <a:endParaRPr sz="3600"/>
            </a:p>
          </p:txBody>
        </p:sp>
        <p:sp>
          <p:nvSpPr>
            <p:cNvPr id="15" name="Oval 12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BRKgAAPREAAKMvAACPFgAAACAAACYAAAAIAAAA//////////8="/>
                </a:ext>
              </a:extLst>
            </p:cNvSpPr>
            <p:nvPr/>
          </p:nvSpPr>
          <p:spPr>
            <a:xfrm>
              <a:off x="6878955" y="2802255"/>
              <a:ext cx="864870" cy="864870"/>
            </a:xfrm>
            <a:prstGeom prst="ellipse">
              <a:avLst/>
            </a:prstGeom>
            <a:noFill/>
            <a:ln w="19050" cap="flat" cmpd="sng" algn="ctr">
              <a:solidFill>
                <a:srgbClr val="3333CC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14" name="Text Box 13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SKAAAQhgAAMQqAAA0HAAAACAAACYAAAAIAAAA//////////8="/>
                </a:ext>
              </a:extLst>
            </p:cNvSpPr>
            <p:nvPr/>
          </p:nvSpPr>
          <p:spPr>
            <a:xfrm>
              <a:off x="6513830" y="3943350"/>
              <a:ext cx="438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2</a:t>
              </a:r>
              <a:endParaRPr sz="3600"/>
            </a:p>
          </p:txBody>
        </p:sp>
        <p:sp>
          <p:nvSpPr>
            <p:cNvPr id="13" name="Oval 14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DFJgAAoBcAABgsAADyHAAAACAAACYAAAAIAAAA//////////8="/>
                </a:ext>
              </a:extLst>
            </p:cNvSpPr>
            <p:nvPr/>
          </p:nvSpPr>
          <p:spPr>
            <a:xfrm>
              <a:off x="6302375" y="3840480"/>
              <a:ext cx="865505" cy="864870"/>
            </a:xfrm>
            <a:prstGeom prst="ellipse">
              <a:avLst/>
            </a:prstGeom>
            <a:noFill/>
            <a:ln w="28575" cap="flat" cmpd="sng" algn="ctr">
              <a:solidFill>
                <a:srgbClr val="3333CC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12" name="Text Box 15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LLwAAQhgAAL0xAAA0HAAAACAAACYAAAAIAAAA//////////8="/>
                </a:ext>
              </a:extLst>
            </p:cNvSpPr>
            <p:nvPr/>
          </p:nvSpPr>
          <p:spPr>
            <a:xfrm>
              <a:off x="7647305" y="3943350"/>
              <a:ext cx="438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6</a:t>
              </a:r>
              <a:endParaRPr sz="3600"/>
            </a:p>
          </p:txBody>
        </p:sp>
        <p:sp>
          <p:nvSpPr>
            <p:cNvPr id="11" name="Oval 16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C+LQAAoBcAABEzAADyHAAAACAAACYAAAAIAAAA//////////8="/>
                </a:ext>
              </a:extLst>
            </p:cNvSpPr>
            <p:nvPr/>
          </p:nvSpPr>
          <p:spPr>
            <a:xfrm>
              <a:off x="7435850" y="3840480"/>
              <a:ext cx="865505" cy="864870"/>
            </a:xfrm>
            <a:prstGeom prst="ellipse">
              <a:avLst/>
            </a:prstGeom>
            <a:noFill/>
            <a:ln w="28575" cap="flat" cmpd="sng" algn="ctr">
              <a:solidFill>
                <a:srgbClr val="3333CC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10" name="Freeform 17"/>
            <p:cNvSpPr>
              <a:extLst>
                <a:ext uri="smNativeData">
                  <pr:smNativeData xmlns:pr="smNativeData" val="SMDATA_13_dTa/XBMAAAAlAAAACwAAAA0AAAAAkAAAAEgAAACQAAAASAAAAAAAAAAAAAAAAAAAAAEAAABQAAAAAAAAAAAA4D8AAAAAAADg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K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AAAAAQAAAAAAAAAAAAAAAAAAAAAAAAAAAAAAAAAAAAAAAAAAAAAAAn9/fwAAAAADzMzMAMDA/wB/f38AAAAAAAAAAAAAAAAAAAAAAAAAAAAhAAAAGAAAABQAAABhJAAACgoAAEEoAABrCwAAAAAAACYAAAAIAAAA//////////8="/>
                </a:ext>
              </a:extLst>
            </p:cNvSpPr>
            <p:nvPr/>
          </p:nvSpPr>
          <p:spPr>
            <a:xfrm>
              <a:off x="5913755" y="1631950"/>
              <a:ext cx="629920" cy="224155"/>
            </a:xfrm>
            <a:custGeom>
              <a:avLst/>
              <a:gdLst/>
              <a:ahLst/>
              <a:cxnLst/>
              <a:rect l="0" t="0" r="629920" b="224155"/>
              <a:pathLst>
                <a:path w="629920" h="224155">
                  <a:moveTo>
                    <a:pt x="314167" y="0"/>
                  </a:moveTo>
                  <a:lnTo>
                    <a:pt x="0" y="224155"/>
                  </a:lnTo>
                  <a:lnTo>
                    <a:pt x="314167" y="71538"/>
                  </a:lnTo>
                  <a:lnTo>
                    <a:pt x="629920" y="222565"/>
                  </a:lnTo>
                  <a:lnTo>
                    <a:pt x="314167" y="0"/>
                  </a:lnTo>
                  <a:close/>
                </a:path>
              </a:pathLst>
            </a:custGeom>
            <a:solidFill>
              <a:schemeClr val="tx1"/>
            </a:solidFill>
            <a:ln w="63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9" name="Freeform 18"/>
            <p:cNvSpPr>
              <a:extLst>
                <a:ext uri="smNativeData">
                  <pr:smNativeData xmlns:pr="smNativeData" val="SMDATA_13_dTa/XBMAAAAlAAAACwAAAA0AAAAAkAAAAEgAAACQAAAASAAAAAAAAAAAAAAAAAAAAAEAAABQAAAAAAAAAAAA4D8AAAAAAADg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K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AAAAAQAAAAAAAAAAAAAAAAAAAAAAAAAAAAAAAAAAAAAAAAAAAAAAAn9/fwAAAAADzMzMAMDA/wB/f38AAAAAAAAAAAAAAAAAAAAAAAAAAAAhAAAAGAAAABQAAADEJwAAPhAAAKUrAACeEQAAAAAAACYAAAAIAAAA//////////8="/>
                </a:ext>
              </a:extLst>
            </p:cNvSpPr>
            <p:nvPr/>
          </p:nvSpPr>
          <p:spPr>
            <a:xfrm>
              <a:off x="6464300" y="2640330"/>
              <a:ext cx="630555" cy="223520"/>
            </a:xfrm>
            <a:custGeom>
              <a:avLst/>
              <a:gdLst/>
              <a:ahLst/>
              <a:cxnLst/>
              <a:rect l="0" t="0" r="630555" b="223520"/>
              <a:pathLst>
                <a:path w="630555" h="223520">
                  <a:moveTo>
                    <a:pt x="314483" y="0"/>
                  </a:moveTo>
                  <a:lnTo>
                    <a:pt x="0" y="223520"/>
                  </a:lnTo>
                  <a:lnTo>
                    <a:pt x="314483" y="71336"/>
                  </a:lnTo>
                  <a:lnTo>
                    <a:pt x="630555" y="221935"/>
                  </a:lnTo>
                  <a:lnTo>
                    <a:pt x="314483" y="0"/>
                  </a:lnTo>
                  <a:close/>
                </a:path>
              </a:pathLst>
            </a:custGeom>
            <a:solidFill>
              <a:schemeClr val="tx1"/>
            </a:solidFill>
            <a:ln w="63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8" name="Freeform 19"/>
            <p:cNvSpPr>
              <a:extLst>
                <a:ext uri="smNativeData">
                  <pr:smNativeData xmlns:pr="smNativeData" val="SMDATA_13_dTa/XBMAAAAlAAAACwAAAA0AAAAAkAAAAEgAAACQAAAASAAAAAAAAAAAAAAAAAAAAAEAAABQAAAAAAAAAAAA4D8AAAAAAADg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K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AAAAAQAAAAAAAAAAAAAAAAAAAAAAAAAAAAAAAAAAAAAAAAAAAAAAAn9/fwAAAAADzMzMAMDA/wB/f38AAAAAAAAAAAAAAAAAAAAAAAAAAAAhAAAAGAAAABQAAAAFKwAAsBYAAOUuAAAQGAAAAAAAACYAAAAIAAAA//////////8="/>
                </a:ext>
              </a:extLst>
            </p:cNvSpPr>
            <p:nvPr/>
          </p:nvSpPr>
          <p:spPr>
            <a:xfrm>
              <a:off x="6993255" y="3688080"/>
              <a:ext cx="629920" cy="223520"/>
            </a:xfrm>
            <a:custGeom>
              <a:avLst/>
              <a:gdLst/>
              <a:ahLst/>
              <a:cxnLst/>
              <a:rect l="0" t="0" r="629920" b="223520"/>
              <a:pathLst>
                <a:path w="629920" h="223520">
                  <a:moveTo>
                    <a:pt x="314167" y="0"/>
                  </a:moveTo>
                  <a:lnTo>
                    <a:pt x="0" y="223520"/>
                  </a:lnTo>
                  <a:lnTo>
                    <a:pt x="314167" y="71336"/>
                  </a:lnTo>
                  <a:lnTo>
                    <a:pt x="629920" y="221935"/>
                  </a:lnTo>
                  <a:lnTo>
                    <a:pt x="314167" y="0"/>
                  </a:lnTo>
                  <a:close/>
                </a:path>
              </a:pathLst>
            </a:custGeom>
            <a:solidFill>
              <a:schemeClr val="tx1"/>
            </a:solidFill>
            <a:ln w="63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7" name="Text Box 20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2KwAAlh4AAGguAACIIgAAACAAACYAAAAIAAAA//////////8="/>
                </a:ext>
              </a:extLst>
            </p:cNvSpPr>
            <p:nvPr/>
          </p:nvSpPr>
          <p:spPr>
            <a:xfrm>
              <a:off x="7105650" y="4972050"/>
              <a:ext cx="438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2</a:t>
              </a:r>
              <a:endParaRPr sz="3600"/>
            </a:p>
          </p:txBody>
        </p:sp>
        <p:sp>
          <p:nvSpPr>
            <p:cNvPr id="6" name="Oval 21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BqKgAA9B0AALwvAABGIwAAACAAACYAAAAIAAAA//////////8="/>
                </a:ext>
              </a:extLst>
            </p:cNvSpPr>
            <p:nvPr/>
          </p:nvSpPr>
          <p:spPr>
            <a:xfrm>
              <a:off x="6894830" y="4869180"/>
              <a:ext cx="864870" cy="864870"/>
            </a:xfrm>
            <a:prstGeom prst="ellipse">
              <a:avLst/>
            </a:prstGeom>
            <a:noFill/>
            <a:ln w="28575" cap="flat" cmpd="sng" algn="ctr">
              <a:solidFill>
                <a:srgbClr val="3333CC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5" name="Text Box 22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vMgAAlh4AAGE1AACIIgAAACAAACYAAAAIAAAA//////////8="/>
                </a:ext>
              </a:extLst>
            </p:cNvSpPr>
            <p:nvPr/>
          </p:nvSpPr>
          <p:spPr>
            <a:xfrm>
              <a:off x="8239125" y="4972050"/>
              <a:ext cx="438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3</a:t>
              </a:r>
              <a:endParaRPr sz="3600"/>
            </a:p>
          </p:txBody>
        </p:sp>
        <p:sp>
          <p:nvSpPr>
            <p:cNvPr id="4" name="Oval 23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BjMQAA9B0AALU2AABGIwAAACAAACYAAAAIAAAA//////////8="/>
                </a:ext>
              </a:extLst>
            </p:cNvSpPr>
            <p:nvPr/>
          </p:nvSpPr>
          <p:spPr>
            <a:xfrm>
              <a:off x="8028305" y="4869180"/>
              <a:ext cx="864870" cy="864870"/>
            </a:xfrm>
            <a:prstGeom prst="ellipse">
              <a:avLst/>
            </a:prstGeom>
            <a:noFill/>
            <a:ln w="28575" cap="flat" cmpd="sng" algn="ctr">
              <a:solidFill>
                <a:srgbClr val="3333CC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3" name="Freeform 24"/>
            <p:cNvSpPr>
              <a:extLst>
                <a:ext uri="smNativeData">
                  <pr:smNativeData xmlns:pr="smNativeData" val="SMDATA_13_dTa/XBMAAAAlAAAACwAAAA0AAAAAkAAAAEgAAACQAAAASAAAAAAAAAAAAAAAAAAAAAEAAABQAAAAAAAAAAAA4D8AAAAAAADg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K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AAAAAQAAAAAAAAAAAAAAAAAAAAAAAAAAAAAAAAAAAAAAAAAAAAAAAn9/fwAAAAADzMzMAMDA/wB/f38AAAAAAAAAAAAAAAAAAAAAAAAAAAAhAAAAGAAAABQAAACpLgAABB0AAIoyAABkHgAAAAAAACYAAAAIAAAA//////////8="/>
                </a:ext>
              </a:extLst>
            </p:cNvSpPr>
            <p:nvPr/>
          </p:nvSpPr>
          <p:spPr>
            <a:xfrm>
              <a:off x="7585075" y="4716780"/>
              <a:ext cx="630555" cy="223520"/>
            </a:xfrm>
            <a:custGeom>
              <a:avLst/>
              <a:gdLst/>
              <a:ahLst/>
              <a:cxnLst/>
              <a:rect l="0" t="0" r="630555" b="223520"/>
              <a:pathLst>
                <a:path w="630555" h="223520">
                  <a:moveTo>
                    <a:pt x="314483" y="0"/>
                  </a:moveTo>
                  <a:lnTo>
                    <a:pt x="0" y="223520"/>
                  </a:lnTo>
                  <a:lnTo>
                    <a:pt x="314483" y="71336"/>
                  </a:lnTo>
                  <a:lnTo>
                    <a:pt x="630555" y="221935"/>
                  </a:lnTo>
                  <a:lnTo>
                    <a:pt x="314483" y="0"/>
                  </a:lnTo>
                  <a:close/>
                </a:path>
              </a:pathLst>
            </a:custGeom>
            <a:solidFill>
              <a:schemeClr val="tx1"/>
            </a:solidFill>
            <a:ln w="63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</p:grpSp>
      <p:grpSp>
        <p:nvGrpSpPr>
          <p:cNvPr id="25" name="Group 25"/>
          <p:cNvGrpSpPr>
            <a:extLst>
              <a:ext uri="smNativeData">
                <pr:smNativeData xmlns:pr="smNativeData" val="SMDATA_7_dTa/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OICAADYBAAA1BUAABMdAAAQAAAAJgAAAAgAAAD/////AAAAAA=="/>
              </a:ext>
            </a:extLst>
          </p:cNvGrpSpPr>
          <p:nvPr/>
        </p:nvGrpSpPr>
        <p:grpSpPr>
          <a:xfrm>
            <a:off x="468630" y="787400"/>
            <a:ext cx="3079750" cy="3938905"/>
            <a:chOff x="468630" y="787400"/>
            <a:chExt cx="3079750" cy="3938905"/>
          </a:xfrm>
        </p:grpSpPr>
        <p:sp>
          <p:nvSpPr>
            <p:cNvPr id="42" name="Text Box 26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LBwAAewUAAE0LAABtCQAAACAAACYAAAAIAAAA//////////8="/>
                </a:ext>
              </a:extLst>
            </p:cNvSpPr>
            <p:nvPr/>
          </p:nvSpPr>
          <p:spPr>
            <a:xfrm>
              <a:off x="1144905" y="890905"/>
              <a:ext cx="692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56</a:t>
              </a:r>
              <a:endParaRPr sz="3600"/>
            </a:p>
          </p:txBody>
        </p:sp>
        <p:sp>
          <p:nvSpPr>
            <p:cNvPr id="41" name="Oval 27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PMMw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8wzAH9/fwAAAAADzMzMAMDA/wB/f38AAAAAAAAAAAAAAAAAAAAAAAAAAAAhAAAAGAAAABQAAABuBgAA2AQAAMALAAArCgAAACAAACYAAAAIAAAA//////////8="/>
                </a:ext>
              </a:extLst>
            </p:cNvSpPr>
            <p:nvPr/>
          </p:nvSpPr>
          <p:spPr>
            <a:xfrm>
              <a:off x="1045210" y="787400"/>
              <a:ext cx="864870" cy="865505"/>
            </a:xfrm>
            <a:prstGeom prst="ellipse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40" name="Text Box 28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vBAAArAsAAOEGAACeDwAAACAAACYAAAAIAAAA//////////8="/>
                </a:ext>
              </a:extLst>
            </p:cNvSpPr>
            <p:nvPr/>
          </p:nvSpPr>
          <p:spPr>
            <a:xfrm>
              <a:off x="680085" y="1897380"/>
              <a:ext cx="438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2</a:t>
              </a:r>
              <a:endParaRPr sz="3600"/>
            </a:p>
          </p:txBody>
        </p:sp>
        <p:sp>
          <p:nvSpPr>
            <p:cNvPr id="39" name="Oval 29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DiAgAACQsAADUIAABcEAAAACAAACYAAAAIAAAA//////////8="/>
                </a:ext>
              </a:extLst>
            </p:cNvSpPr>
            <p:nvPr/>
          </p:nvSpPr>
          <p:spPr>
            <a:xfrm>
              <a:off x="468630" y="1793875"/>
              <a:ext cx="865505" cy="865505"/>
            </a:xfrm>
            <a:prstGeom prst="ellipse">
              <a:avLst/>
            </a:prstGeom>
            <a:noFill/>
            <a:ln w="28575" cap="flat" cmpd="sng" algn="ctr">
              <a:solidFill>
                <a:srgbClr val="3333CC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38" name="Text Box 30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TBwAAABIAAIUKAADyFQAAACAAACYAAAAIAAAA//////////8="/>
                </a:ext>
              </a:extLst>
            </p:cNvSpPr>
            <p:nvPr/>
          </p:nvSpPr>
          <p:spPr>
            <a:xfrm>
              <a:off x="1271905" y="2926080"/>
              <a:ext cx="438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2</a:t>
              </a:r>
              <a:endParaRPr sz="3600"/>
            </a:p>
          </p:txBody>
        </p:sp>
        <p:sp>
          <p:nvSpPr>
            <p:cNvPr id="37" name="Oval 31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CHBgAAXREAANkLAACwFgAAACAAACYAAAAIAAAA//////////8="/>
                </a:ext>
              </a:extLst>
            </p:cNvSpPr>
            <p:nvPr/>
          </p:nvSpPr>
          <p:spPr>
            <a:xfrm>
              <a:off x="1061085" y="2822575"/>
              <a:ext cx="864870" cy="865505"/>
            </a:xfrm>
            <a:prstGeom prst="ellipse">
              <a:avLst/>
            </a:prstGeom>
            <a:noFill/>
            <a:ln w="28575" cap="flat" cmpd="sng" algn="ctr">
              <a:solidFill>
                <a:srgbClr val="3333CC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36" name="Text Box 32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7CgAAqQsAAL0OAACbDwAAACAAACYAAAAIAAAA//////////8="/>
                </a:ext>
              </a:extLst>
            </p:cNvSpPr>
            <p:nvPr/>
          </p:nvSpPr>
          <p:spPr>
            <a:xfrm>
              <a:off x="1703705" y="1895475"/>
              <a:ext cx="692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28</a:t>
              </a:r>
              <a:endParaRPr sz="3600"/>
            </a:p>
          </p:txBody>
        </p:sp>
        <p:sp>
          <p:nvSpPr>
            <p:cNvPr id="35" name="Oval 33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DeCQAABwsAADAPAABZEAAAACAAACYAAAAIAAAA//////////8="/>
                </a:ext>
              </a:extLst>
            </p:cNvSpPr>
            <p:nvPr/>
          </p:nvSpPr>
          <p:spPr>
            <a:xfrm>
              <a:off x="1604010" y="1792605"/>
              <a:ext cx="864870" cy="864870"/>
            </a:xfrm>
            <a:prstGeom prst="ellipse">
              <a:avLst/>
            </a:prstGeom>
            <a:noFill/>
            <a:ln w="19050" cap="flat" cmpd="sng" algn="ctr">
              <a:solidFill>
                <a:srgbClr val="3333CC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34" name="Text Box 34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2DQAA7BEAALgRAADeFQAAACAAACYAAAAIAAAA//////////8="/>
                </a:ext>
              </a:extLst>
            </p:cNvSpPr>
            <p:nvPr/>
          </p:nvSpPr>
          <p:spPr>
            <a:xfrm>
              <a:off x="2188210" y="2913380"/>
              <a:ext cx="692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14</a:t>
              </a:r>
              <a:endParaRPr sz="3600"/>
            </a:p>
          </p:txBody>
        </p:sp>
        <p:sp>
          <p:nvSpPr>
            <p:cNvPr id="33" name="Oval 35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AUDQAAXREAAGcSAACwFgAAACAAACYAAAAIAAAA//////////8="/>
                </a:ext>
              </a:extLst>
            </p:cNvSpPr>
            <p:nvPr/>
          </p:nvSpPr>
          <p:spPr>
            <a:xfrm>
              <a:off x="2125980" y="2822575"/>
              <a:ext cx="865505" cy="865505"/>
            </a:xfrm>
            <a:prstGeom prst="ellipse">
              <a:avLst/>
            </a:prstGeom>
            <a:noFill/>
            <a:ln w="19050" cap="flat" cmpd="sng" algn="ctr">
              <a:solidFill>
                <a:srgbClr val="3333CC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32" name="Text Box 36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VCgAAYxgAAIcNAABVHAAAACAAACYAAAAIAAAA//////////8="/>
                </a:ext>
              </a:extLst>
            </p:cNvSpPr>
            <p:nvPr/>
          </p:nvSpPr>
          <p:spPr>
            <a:xfrm>
              <a:off x="1760855" y="3964305"/>
              <a:ext cx="438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2</a:t>
              </a:r>
              <a:endParaRPr sz="3600"/>
            </a:p>
          </p:txBody>
        </p:sp>
        <p:sp>
          <p:nvSpPr>
            <p:cNvPr id="31" name="Oval 37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CICQAAwBcAANsOAAATHQAAACAAACYAAAAIAAAA//////////8="/>
                </a:ext>
              </a:extLst>
            </p:cNvSpPr>
            <p:nvPr/>
          </p:nvSpPr>
          <p:spPr>
            <a:xfrm>
              <a:off x="1549400" y="3860800"/>
              <a:ext cx="865505" cy="865505"/>
            </a:xfrm>
            <a:prstGeom prst="ellipse">
              <a:avLst/>
            </a:prstGeom>
            <a:noFill/>
            <a:ln w="28575" cap="flat" cmpd="sng" algn="ctr">
              <a:solidFill>
                <a:srgbClr val="3333CC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30" name="Text Box 38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OEQAAYxgAAIAUAABVHAAAACAAACYAAAAIAAAA//////////8="/>
                </a:ext>
              </a:extLst>
            </p:cNvSpPr>
            <p:nvPr/>
          </p:nvSpPr>
          <p:spPr>
            <a:xfrm>
              <a:off x="2894330" y="3964305"/>
              <a:ext cx="438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7</a:t>
              </a:r>
              <a:endParaRPr sz="3600"/>
            </a:p>
          </p:txBody>
        </p:sp>
        <p:sp>
          <p:nvSpPr>
            <p:cNvPr id="29" name="Oval 39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CCEAAAwBcAANQVAAATHQAAACAAACYAAAAIAAAA//////////8="/>
                </a:ext>
              </a:extLst>
            </p:cNvSpPr>
            <p:nvPr/>
          </p:nvSpPr>
          <p:spPr>
            <a:xfrm>
              <a:off x="2683510" y="3860800"/>
              <a:ext cx="864870" cy="865505"/>
            </a:xfrm>
            <a:prstGeom prst="ellipse">
              <a:avLst/>
            </a:prstGeom>
            <a:noFill/>
            <a:ln w="28575" cap="flat" cmpd="sng" algn="ctr">
              <a:solidFill>
                <a:srgbClr val="3333CC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28" name="Freeform 40"/>
            <p:cNvSpPr>
              <a:extLst>
                <a:ext uri="smNativeData">
                  <pr:smNativeData xmlns:pr="smNativeData" val="SMDATA_13_dTa/XBMAAAAlAAAACwAAAA0AAAAAkAAAAEgAAACQAAAASAAAAAAAAAAAAAAAAAAAAAEAAABQAAAAAAAAAAAA4D8AAAAAAADg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K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AAAAAQAAAAAAAAAAAAAAAAAAAAAAAAAAAAAAAAAAAAAAAAAAAAAAAn9/fwAAAAADzMzMAMDA/wB/f38AAAAAAAAAAAAAAAAAAAAAAAAAAAAhAAAAGAAAABQAAAAkBwAAKwoAAAULAACLCwAAAAAAACYAAAAIAAAA//////////8="/>
                </a:ext>
              </a:extLst>
            </p:cNvSpPr>
            <p:nvPr/>
          </p:nvSpPr>
          <p:spPr>
            <a:xfrm>
              <a:off x="1160780" y="1652905"/>
              <a:ext cx="630555" cy="223520"/>
            </a:xfrm>
            <a:custGeom>
              <a:avLst/>
              <a:gdLst/>
              <a:ahLst/>
              <a:cxnLst/>
              <a:rect l="0" t="0" r="630555" b="223520"/>
              <a:pathLst>
                <a:path w="630555" h="223520">
                  <a:moveTo>
                    <a:pt x="314483" y="0"/>
                  </a:moveTo>
                  <a:lnTo>
                    <a:pt x="0" y="223520"/>
                  </a:lnTo>
                  <a:lnTo>
                    <a:pt x="314483" y="71336"/>
                  </a:lnTo>
                  <a:lnTo>
                    <a:pt x="630555" y="221935"/>
                  </a:lnTo>
                  <a:lnTo>
                    <a:pt x="314483" y="0"/>
                  </a:lnTo>
                  <a:close/>
                </a:path>
              </a:pathLst>
            </a:custGeom>
            <a:solidFill>
              <a:schemeClr val="tx1"/>
            </a:solidFill>
            <a:ln w="63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7" name="Freeform 41"/>
            <p:cNvSpPr>
              <a:extLst>
                <a:ext uri="smNativeData">
                  <pr:smNativeData xmlns:pr="smNativeData" val="SMDATA_13_dTa/XBMAAAAlAAAACwAAAA0AAAAAkAAAAEgAAACQAAAASAAAAAAAAAAAAAAAAAAAAAEAAABQAAAAAAAAAAAA4D8AAAAAAADg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K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AAAAAQAAAAAAAAAAAAAAAAAAAAAAAAAAAAAAAAAAAAAAAAAAAAAAAn9/fwAAAAADzMzMAMDA/wB/f38AAAAAAAAAAAAAAAAAAAAAAAAAAAAhAAAAGAAAABQAAACICgAAXhAAAGgOAAC/EQAAAAAAACYAAAAIAAAA//////////8="/>
                </a:ext>
              </a:extLst>
            </p:cNvSpPr>
            <p:nvPr/>
          </p:nvSpPr>
          <p:spPr>
            <a:xfrm>
              <a:off x="1711960" y="2660650"/>
              <a:ext cx="629920" cy="224155"/>
            </a:xfrm>
            <a:custGeom>
              <a:avLst/>
              <a:gdLst/>
              <a:ahLst/>
              <a:cxnLst/>
              <a:rect l="0" t="0" r="629920" b="224155"/>
              <a:pathLst>
                <a:path w="629920" h="224155">
                  <a:moveTo>
                    <a:pt x="314167" y="0"/>
                  </a:moveTo>
                  <a:lnTo>
                    <a:pt x="0" y="224155"/>
                  </a:lnTo>
                  <a:lnTo>
                    <a:pt x="314167" y="71538"/>
                  </a:lnTo>
                  <a:lnTo>
                    <a:pt x="629920" y="222565"/>
                  </a:lnTo>
                  <a:lnTo>
                    <a:pt x="314167" y="0"/>
                  </a:lnTo>
                  <a:close/>
                </a:path>
              </a:pathLst>
            </a:custGeom>
            <a:solidFill>
              <a:schemeClr val="tx1"/>
            </a:solidFill>
            <a:ln w="63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6" name="Freeform 42"/>
            <p:cNvSpPr>
              <a:extLst>
                <a:ext uri="smNativeData">
                  <pr:smNativeData xmlns:pr="smNativeData" val="SMDATA_13_dTa/XBMAAAAlAAAACwAAAA0AAAAAkAAAAEgAAACQAAAASAAAAAAAAAAAAAAAAAAAAAEAAABQAAAAAAAAAAAA4D8AAAAAAADg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K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AAAAAQAAAAAAAAAAAAAAAAAAAAAAAAAAAAAAAAAAAAAAAAAAAAAAAn9/fwAAAAADzMzMAMDA/wB/f38AAAAAAAAAAAAAAAAAAAAAAAAAAAAhAAAAGAAAABQAAADIDQAA0BYAAKkRAAAxGAAAAAAAACYAAAAIAAAA//////////8="/>
                </a:ext>
              </a:extLst>
            </p:cNvSpPr>
            <p:nvPr/>
          </p:nvSpPr>
          <p:spPr>
            <a:xfrm>
              <a:off x="2240280" y="3708400"/>
              <a:ext cx="630555" cy="224155"/>
            </a:xfrm>
            <a:custGeom>
              <a:avLst/>
              <a:gdLst/>
              <a:ahLst/>
              <a:cxnLst/>
              <a:rect l="0" t="0" r="630555" b="224155"/>
              <a:pathLst>
                <a:path w="630555" h="224155">
                  <a:moveTo>
                    <a:pt x="314483" y="0"/>
                  </a:moveTo>
                  <a:lnTo>
                    <a:pt x="0" y="224155"/>
                  </a:lnTo>
                  <a:lnTo>
                    <a:pt x="314483" y="71538"/>
                  </a:lnTo>
                  <a:lnTo>
                    <a:pt x="630555" y="222565"/>
                  </a:lnTo>
                  <a:lnTo>
                    <a:pt x="314483" y="0"/>
                  </a:lnTo>
                  <a:close/>
                </a:path>
              </a:pathLst>
            </a:custGeom>
            <a:solidFill>
              <a:schemeClr val="tx1"/>
            </a:solidFill>
            <a:ln w="63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</p:grpSp>
      <p:sp>
        <p:nvSpPr>
          <p:cNvPr id="43" name="Text Box 43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EQAAnAIAAPISAADdBAAAECAAACYAAAAIAAAA//////////8="/>
              </a:ext>
            </a:extLst>
          </p:cNvSpPr>
          <p:nvPr/>
        </p:nvSpPr>
        <p:spPr>
          <a:xfrm>
            <a:off x="2895600" y="424180"/>
            <a:ext cx="184150" cy="3663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</a:p>
        </p:txBody>
      </p:sp>
      <p:sp>
        <p:nvSpPr>
          <p:cNvPr id="44" name="Text Box 44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AAAAwx4AAOghAACTIQAAECAAACYAAAAIAAAA//////////8="/>
              </a:ext>
            </a:extLst>
          </p:cNvSpPr>
          <p:nvPr/>
        </p:nvSpPr>
        <p:spPr>
          <a:xfrm>
            <a:off x="127000" y="5000625"/>
            <a:ext cx="5384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/>
              <a:t>Look for common factors in both trees </a:t>
            </a:r>
            <a:endParaRPr sz="2400"/>
          </a:p>
        </p:txBody>
      </p:sp>
      <p:grpSp>
        <p:nvGrpSpPr>
          <p:cNvPr id="45" name="Group 45"/>
          <p:cNvGrpSpPr>
            <a:extLst>
              <a:ext uri="smNativeData">
                <pr:smNativeData xmlns:pr="smNativeData" val="SMDATA_7_dTa/XBMAAAAlAAAAAQAAAA0AAAAAkAAAAEgAAACQAAAASAAAAAAAAAAAAAAAAAAAABcAAAAUAAAAAAAAAAAAAAD/fwAA/38AAAAAAAAJAAAABAAAAJDsYAQMAAAAEAAAAAAAAAAAAAAAAAAAAAAAAAAfAAAAVAAAAAAAAAAAAAAAAAAAAAAAAAAAAAAAAAAAAAAAAAAAAAAAAAAAAAAAAAAAAAAAAAAAAAAAAAAAAAAAAAAAAAAAAAAAAAAAAAAAAAAAAAAAAAAAAAAAACEAAAAYAAAAFAAAAG8CAADDCgAA3yUAAKwQAAAQAAAAJgAAAAgAAAD/////AAAAAA=="/>
              </a:ext>
            </a:extLst>
          </p:cNvGrpSpPr>
          <p:nvPr/>
        </p:nvGrpSpPr>
        <p:grpSpPr>
          <a:xfrm>
            <a:off x="395605" y="1749425"/>
            <a:ext cx="5760720" cy="960755"/>
            <a:chOff x="395605" y="1749425"/>
            <a:chExt cx="5760720" cy="960755"/>
          </a:xfrm>
        </p:grpSpPr>
        <p:sp>
          <p:nvSpPr>
            <p:cNvPr id="48" name="Rectangle 46"/>
            <p:cNvSpPr>
              <a:extLst>
                <a:ext uri="smNativeData">
                  <pr:smNativeData xmlns:pr="smNativeData" val="SMDATA_13_dTa/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PMMwA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8wzAH9/fwAAAAADzMzMAMDA/wB/f38AAAAAAAAAAAAAAAAAAAAAAAAAAAAhAAAAGAAAABQAAABvAgAAwwoAAKIIAACsEAAAACAAACYAAAAIAAAA//////////8="/>
                </a:ext>
              </a:extLst>
            </p:cNvSpPr>
            <p:nvPr/>
          </p:nvSpPr>
          <p:spPr>
            <a:xfrm>
              <a:off x="395605" y="1749425"/>
              <a:ext cx="1007745" cy="960755"/>
            </a:xfrm>
            <a:prstGeom prst="rect">
              <a:avLst/>
            </a:prstGeom>
            <a:noFill/>
            <a:ln w="19050" cap="flat" cmpd="sng" algn="ctr">
              <a:solidFill>
                <a:srgbClr val="33CC33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47" name="Rectangle 47"/>
            <p:cNvSpPr>
              <a:extLst>
                <a:ext uri="smNativeData">
                  <pr:smNativeData xmlns:pr="smNativeData" val="SMDATA_13_dTa/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PMMwA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8wzAH9/fwAAAAADzMzMAMDA/wB/f38AAAAAAAAAAAAAAAAAAAAAAAAAAAAhAAAAGAAAABQAAACsHwAAwwoAAN8lAACsEAAAACAAACYAAAAIAAAA//////////8="/>
                </a:ext>
              </a:extLst>
            </p:cNvSpPr>
            <p:nvPr/>
          </p:nvSpPr>
          <p:spPr>
            <a:xfrm>
              <a:off x="5148580" y="1749425"/>
              <a:ext cx="1007745" cy="960755"/>
            </a:xfrm>
            <a:prstGeom prst="rect">
              <a:avLst/>
            </a:prstGeom>
            <a:noFill/>
            <a:ln w="19050" cap="flat" cmpd="sng" algn="ctr">
              <a:solidFill>
                <a:srgbClr val="33CC33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46" name="Line 48"/>
            <p:cNvSpPr>
              <a:extLst>
                <a:ext uri="smNativeData">
                  <pr:smNativeData xmlns:pr="smNativeData" val="SMDATA_13_dTa/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PMMwAtAAAAAQAAACMAAAAjAAAAIwAAAB4AAAACAAAAZAAAAGQAAAAC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8wzAH9/fwAAAAADzMzMAMDA/wB/f38AAAAAAAAAAAAAAAAAAAAAAAAAAAAhAAAAGAAAABQAAACiCAAAtg0AAKwfAAC2DQAAAAAAACYAAAAIAAAA//////////8="/>
                </a:ext>
              </a:extLst>
            </p:cNvSpPr>
            <p:nvPr/>
          </p:nvSpPr>
          <p:spPr>
            <a:xfrm>
              <a:off x="1403350" y="2228850"/>
              <a:ext cx="3745230" cy="0"/>
            </a:xfrm>
            <a:prstGeom prst="line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headEnd type="triangle" w="med" len="med"/>
              <a:tailEnd type="triangle" w="med" len="med"/>
            </a:ln>
            <a:effectLst/>
          </p:spPr>
        </p:sp>
      </p:grpSp>
      <p:grpSp>
        <p:nvGrpSpPr>
          <p:cNvPr id="49" name="Group 49"/>
          <p:cNvGrpSpPr>
            <a:extLst>
              <a:ext uri="smNativeData">
                <pr:smNativeData xmlns:pr="smNativeData" val="SMDATA_7_dTa/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PoFAABEEQAAaykAALAWAAAQAAAAJgAAAAgAAAD/////AAAAAA=="/>
              </a:ext>
            </a:extLst>
          </p:cNvGrpSpPr>
          <p:nvPr/>
        </p:nvGrpSpPr>
        <p:grpSpPr>
          <a:xfrm>
            <a:off x="971550" y="2806700"/>
            <a:ext cx="5761355" cy="881380"/>
            <a:chOff x="971550" y="2806700"/>
            <a:chExt cx="5761355" cy="881380"/>
          </a:xfrm>
        </p:grpSpPr>
        <p:sp>
          <p:nvSpPr>
            <p:cNvPr id="52" name="Rectangle 50"/>
            <p:cNvSpPr>
              <a:extLst>
                <a:ext uri="smNativeData">
                  <pr:smNativeData xmlns:pr="smNativeData" val="SMDATA_13_dTa/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PMMwA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8wzAH9/fwAAAAADzMzMAMDA/wB/f38AAAAAAAAAAAAAAAAAAAAAAAAAAAAhAAAAGAAAABQAAAD6BQAARBEAAC4MAACwFgAAACAAACYAAAAIAAAA//////////8="/>
                </a:ext>
              </a:extLst>
            </p:cNvSpPr>
            <p:nvPr/>
          </p:nvSpPr>
          <p:spPr>
            <a:xfrm>
              <a:off x="971550" y="2806700"/>
              <a:ext cx="1008380" cy="881380"/>
            </a:xfrm>
            <a:prstGeom prst="rect">
              <a:avLst/>
            </a:prstGeom>
            <a:noFill/>
            <a:ln w="19050" cap="flat" cmpd="sng" algn="ctr">
              <a:solidFill>
                <a:srgbClr val="33CC33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51" name="Rectangle 51"/>
            <p:cNvSpPr>
              <a:extLst>
                <a:ext uri="smNativeData">
                  <pr:smNativeData xmlns:pr="smNativeData" val="SMDATA_13_dTa/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PMMwA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8wzAH9/fwAAAAADzMzMAMDA/wB/f38AAAAAAAAAAAAAAAAAAAAAAAAAAAAhAAAAGAAAABQAAAA3IwAARBEAAGspAACwFgAAACAAACYAAAAIAAAA//////////8="/>
                </a:ext>
              </a:extLst>
            </p:cNvSpPr>
            <p:nvPr/>
          </p:nvSpPr>
          <p:spPr>
            <a:xfrm>
              <a:off x="5724525" y="2806700"/>
              <a:ext cx="1008380" cy="881380"/>
            </a:xfrm>
            <a:prstGeom prst="rect">
              <a:avLst/>
            </a:prstGeom>
            <a:noFill/>
            <a:ln w="19050" cap="flat" cmpd="sng" algn="ctr">
              <a:solidFill>
                <a:srgbClr val="33CC33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50" name="Line 52"/>
            <p:cNvSpPr>
              <a:extLst>
                <a:ext uri="smNativeData">
                  <pr:smNativeData xmlns:pr="smNativeData" val="SMDATA_13_dTa/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PMMwAtAAAAAQAAACMAAAAjAAAAIwAAAB4AAAACAAAAZAAAAGQAAAAC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8wzAH9/fwAAAAADzMzMAMDA/wB/f38AAAAAAAAAAAAAAAAAAAAAAAAAAAAhAAAAGAAAABQAAAAuDAAA+RMAADcjAAD5EwAAAAAAACYAAAAIAAAA//////////8="/>
                </a:ext>
              </a:extLst>
            </p:cNvSpPr>
            <p:nvPr/>
          </p:nvSpPr>
          <p:spPr>
            <a:xfrm>
              <a:off x="1979930" y="3246755"/>
              <a:ext cx="3744595" cy="0"/>
            </a:xfrm>
            <a:prstGeom prst="line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headEnd type="triangle" w="med" len="med"/>
              <a:tailEnd type="triangle" w="med" len="med"/>
            </a:ln>
            <a:effectLst/>
          </p:spPr>
        </p:sp>
      </p:grpSp>
      <p:grpSp>
        <p:nvGrpSpPr>
          <p:cNvPr id="53" name="Group 75"/>
          <p:cNvGrpSpPr>
            <a:extLst>
              <a:ext uri="smNativeData">
                <pr:smNativeData xmlns:pr="smNativeData" val="SMDATA_7_dTa/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DYJAABQFwAAEywAADgdAAAQAAAAJgAAAAgAAAD/////AAAAAA=="/>
              </a:ext>
            </a:extLst>
          </p:cNvGrpSpPr>
          <p:nvPr/>
        </p:nvGrpSpPr>
        <p:grpSpPr>
          <a:xfrm>
            <a:off x="1497330" y="3789680"/>
            <a:ext cx="5667375" cy="960120"/>
            <a:chOff x="1497330" y="3789680"/>
            <a:chExt cx="5667375" cy="960120"/>
          </a:xfrm>
        </p:grpSpPr>
        <p:sp>
          <p:nvSpPr>
            <p:cNvPr id="56" name="Rectangle 54"/>
            <p:cNvSpPr>
              <a:extLst>
                <a:ext uri="smNativeData">
                  <pr:smNativeData xmlns:pr="smNativeData" val="SMDATA_13_dTa/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PMMwA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8wzAH9/fwAAAAADzMzMAMDA/wB/f38AAAAAAAAAAAAAAAAAAAAAAAAAAAAhAAAAGAAAABQAAAA2CQAAcBcAAGoPAAA4HQAAACAAACYAAAAIAAAA//////////8="/>
                </a:ext>
              </a:extLst>
            </p:cNvSpPr>
            <p:nvPr/>
          </p:nvSpPr>
          <p:spPr>
            <a:xfrm>
              <a:off x="1497330" y="3810000"/>
              <a:ext cx="1008380" cy="939800"/>
            </a:xfrm>
            <a:prstGeom prst="rect">
              <a:avLst/>
            </a:prstGeom>
            <a:noFill/>
            <a:ln w="19050" cap="flat" cmpd="sng" algn="ctr">
              <a:solidFill>
                <a:srgbClr val="33CC33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55" name="Rectangle 55"/>
            <p:cNvSpPr>
              <a:extLst>
                <a:ext uri="smNativeData">
                  <pr:smNativeData xmlns:pr="smNativeData" val="SMDATA_13_dTa/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PMMwA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8wzAH9/fwAAAAADzMzMAMDA/wB/f38AAAAAAAAAAAAAAAAAAAAAAAAAAAAhAAAAGAAAABQAAADgJQAAUBcAABMsAAAnHQAAACAAACYAAAAIAAAA//////////8="/>
                </a:ext>
              </a:extLst>
            </p:cNvSpPr>
            <p:nvPr/>
          </p:nvSpPr>
          <p:spPr>
            <a:xfrm>
              <a:off x="6156960" y="3789680"/>
              <a:ext cx="1007745" cy="949325"/>
            </a:xfrm>
            <a:prstGeom prst="rect">
              <a:avLst/>
            </a:prstGeom>
            <a:noFill/>
            <a:ln w="19050" cap="flat" cmpd="sng" algn="ctr">
              <a:solidFill>
                <a:srgbClr val="33CC33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54" name="Line 56"/>
            <p:cNvSpPr>
              <a:extLst>
                <a:ext uri="smNativeData">
                  <pr:smNativeData xmlns:pr="smNativeData" val="SMDATA_13_dTa/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PMMwAtAAAAAQAAACMAAAAjAAAAIwAAAB4AAAACAAAAZAAAAGQAAAAC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8wzAH9/fwAAAAADzMzMAMDA/wB/f38AAAAAAAAAAAAAAAAAAAAAAAAAAAAhAAAAGAAAABQAAABqDwAA2RoAAFAmAADbGgAAAAAAACYAAAAIAAAA//////////8="/>
                </a:ext>
              </a:extLst>
            </p:cNvSpPr>
            <p:nvPr/>
          </p:nvSpPr>
          <p:spPr>
            <a:xfrm>
              <a:off x="2505710" y="4364355"/>
              <a:ext cx="3722370" cy="1270"/>
            </a:xfrm>
            <a:prstGeom prst="line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headEnd type="triangle" w="med" len="med"/>
              <a:tailEnd type="triangle" w="med" len="med"/>
            </a:ln>
            <a:effectLst/>
          </p:spPr>
        </p:sp>
      </p:grpSp>
      <p:grpSp>
        <p:nvGrpSpPr>
          <p:cNvPr id="57" name="Group 57"/>
          <p:cNvGrpSpPr>
            <a:extLst>
              <a:ext uri="smNativeData">
                <pr:smNativeData xmlns:pr="smNativeData" val="SMDATA_7_dTa/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O0VAADQBwAABB0AAAkOAAAQAAAAJgAAAAgAAAD/////AAAAAA=="/>
              </a:ext>
            </a:extLst>
          </p:cNvGrpSpPr>
          <p:nvPr/>
        </p:nvGrpSpPr>
        <p:grpSpPr>
          <a:xfrm>
            <a:off x="3564255" y="1270000"/>
            <a:ext cx="1152525" cy="1011555"/>
            <a:chOff x="3564255" y="1270000"/>
            <a:chExt cx="1152525" cy="1011555"/>
          </a:xfrm>
        </p:grpSpPr>
        <p:sp>
          <p:nvSpPr>
            <p:cNvPr id="59" name="Text Box 58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KUAIQ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pQAhAH9/fwAAAAADzMzMAMDA/wB/f38AAAAAAAAAAAAAAAAAAAAAAAAAAAAhAAAAGAAAABQAAADtFQAACAoAAHkZAAAJDgAAACAAACYAAAAIAAAA//////////8="/>
                </a:ext>
              </a:extLst>
            </p:cNvSpPr>
            <p:nvPr/>
          </p:nvSpPr>
          <p:spPr>
            <a:xfrm>
              <a:off x="3564255" y="1630680"/>
              <a:ext cx="576580" cy="650875"/>
            </a:xfrm>
            <a:prstGeom prst="rect">
              <a:avLst/>
            </a:prstGeom>
            <a:noFill/>
            <a:ln w="9525" cap="flat" cmpd="sng" algn="ctr">
              <a:solidFill>
                <a:srgbClr val="A5002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 algn="ctr">
                <a:spcBef>
                  <a:spcPts val="0"/>
                </a:spcBef>
              </a:pPr>
              <a:r>
                <a:rPr sz="3600"/>
                <a:t>2</a:t>
              </a:r>
              <a:endParaRPr sz="3600"/>
            </a:p>
          </p:txBody>
        </p:sp>
        <p:sp>
          <p:nvSpPr>
            <p:cNvPr id="58" name="Freeform 59"/>
            <p:cNvSpPr>
              <a:extLst>
                <a:ext uri="smNativeData">
                  <pr:smNativeData xmlns:pr="smNativeData" val="SMDATA_13_dTa/XBMAAAAlAAAACwAAAA0AAAAAkAAAAEgAAACQAAAASAAAAAAAAAAA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KUAIQAPAAAAAQAAACMAAAAjAAAAIwAAAB4AAAAAAAAAZAAAAGQAAAAAAAAAZAAAAGQAAAAVAAAAYAAAAAAAAAAAAAAADwAAACADAAAAAAAAAAAAAAEAAACgMgAAVgcAAKr4//8BAAAAf39/AAEAAABkAAAAAAAAABQAAABAHwAAAAAAACYAAAAAAAAAwOD//wAAAAAmAAAAZAAAABYAAABMAAAAAQAAAAAAAAAEAAAAAAAAAAEAAAD/fIAAMgAAAAAAAABkAAAAZAAAAGQAAAAAAAAAy8vLADIAAAAAAAAAZAAAAGQAAABkAAAAAAAAABcAAAAUAAAAAAAAAAAAAAD/fwAA/38AAAAAAAAJAAAABAAAAAAAAAAMAAAAEAAAAAAAAAAAAAAAAAAAAAAAAAAeAAAAaAAAAAAAAAAAAAAAAAAAAAAAAAAAAAAAECcAABAnAAAAAAAAAAAAAAAAAAAAAAAAAAAAAAAAAAAAAAAAAAAAABQAAAAAAAAAwMD/AAAAAABkAAAAMgAAAAAAAABkAAAAAAAAAH9/fwAKAAAAHwAAAFQAAAD/AAAAAAAAAQAAAAAAAAAAAAAAAAAAAAAAAAAAAAAAAAAAAAAAAAAApQAhAH9/fwD/fIAAy8vLAMDA/wB/f38AAAAAAAAAAAAAAAAAAAAAAAAAAAAhAAAAGAAAABQAAAAlGAAA0AcAAAQdAADMCwAAAAAAACYAAAAIAAAA//////////8="/>
                </a:ext>
              </a:extLst>
            </p:cNvSpPr>
            <p:nvPr/>
          </p:nvSpPr>
          <p:spPr>
            <a:xfrm>
              <a:off x="3924935" y="1270000"/>
              <a:ext cx="791845" cy="647700"/>
            </a:xfrm>
            <a:custGeom>
              <a:avLst/>
              <a:gdLst/>
              <a:ahLst/>
              <a:cxnLst/>
              <a:rect l="0" t="0" r="791845" b="647700"/>
              <a:pathLst>
                <a:path w="791845" h="647700">
                  <a:moveTo>
                    <a:pt x="0" y="360363"/>
                  </a:moveTo>
                  <a:lnTo>
                    <a:pt x="215813" y="647700"/>
                  </a:lnTo>
                  <a:lnTo>
                    <a:pt x="791845" y="0"/>
                  </a:lnTo>
                  <a:lnTo>
                    <a:pt x="215813" y="431800"/>
                  </a:lnTo>
                  <a:lnTo>
                    <a:pt x="0" y="360363"/>
                  </a:lnTo>
                  <a:close/>
                </a:path>
              </a:pathLst>
            </a:custGeom>
            <a:solidFill>
              <a:srgbClr val="FF0000"/>
            </a:solidFill>
            <a:ln w="9525" cap="flat" cmpd="sng" algn="ctr">
              <a:solidFill>
                <a:srgbClr val="A50021"/>
              </a:solidFill>
              <a:prstDash val="solid"/>
              <a:headEnd type="none"/>
              <a:tailEnd type="none"/>
            </a:ln>
            <a:effectLst>
              <a:outerShdw blurRad="12700" dist="63500" dir="5400000" algn="ctr">
                <a:srgbClr val="FF7C80">
                  <a:alpha val="50000"/>
                </a:srgbClr>
              </a:outerShdw>
            </a:effectLst>
          </p:spPr>
        </p:sp>
      </p:grpSp>
      <p:grpSp>
        <p:nvGrpSpPr>
          <p:cNvPr id="60" name="Group 60"/>
          <p:cNvGrpSpPr>
            <a:extLst>
              <a:ext uri="smNativeData">
                <pr:smNativeData xmlns:pr="smNativeData" val="SMDATA_7_dTa/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JUYAADDDwAArB8AAPwVAAAQAAAAJgAAAAgAAAD/////AAAAAA=="/>
              </a:ext>
            </a:extLst>
          </p:cNvGrpSpPr>
          <p:nvPr/>
        </p:nvGrpSpPr>
        <p:grpSpPr>
          <a:xfrm>
            <a:off x="3996055" y="2562225"/>
            <a:ext cx="1152525" cy="1011555"/>
            <a:chOff x="3996055" y="2562225"/>
            <a:chExt cx="1152525" cy="1011555"/>
          </a:xfrm>
        </p:grpSpPr>
        <p:sp>
          <p:nvSpPr>
            <p:cNvPr id="62" name="Text Box 61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KUAIQ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pQAhAH9/fwAAAAADzMzMAMDA/wB/f38AAAAAAAAAAAAAAAAAAAAAAAAAAAAhAAAAGAAAABQAAACVGAAA+xEAACEcAAD8FQAAACAAACYAAAAIAAAA//////////8="/>
                </a:ext>
              </a:extLst>
            </p:cNvSpPr>
            <p:nvPr/>
          </p:nvSpPr>
          <p:spPr>
            <a:xfrm>
              <a:off x="3996055" y="2922905"/>
              <a:ext cx="576580" cy="650875"/>
            </a:xfrm>
            <a:prstGeom prst="rect">
              <a:avLst/>
            </a:prstGeom>
            <a:noFill/>
            <a:ln w="9525" cap="flat" cmpd="sng" algn="ctr">
              <a:solidFill>
                <a:srgbClr val="A5002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 algn="ctr">
                <a:spcBef>
                  <a:spcPts val="0"/>
                </a:spcBef>
              </a:pPr>
              <a:r>
                <a:rPr sz="3600"/>
                <a:t>2</a:t>
              </a:r>
              <a:endParaRPr sz="3600"/>
            </a:p>
          </p:txBody>
        </p:sp>
        <p:sp>
          <p:nvSpPr>
            <p:cNvPr id="61" name="Freeform 62"/>
            <p:cNvSpPr>
              <a:extLst>
                <a:ext uri="smNativeData">
                  <pr:smNativeData xmlns:pr="smNativeData" val="SMDATA_13_dTa/XBMAAAAlAAAACwAAAA0AAAAAkAAAAEgAAACQAAAASAAAAAAAAAAA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KUAIQAPAAAAAQAAACMAAAAjAAAAIwAAAB4AAAAAAAAAZAAAAGQAAAAAAAAAZAAAAGQAAAAVAAAAYAAAAAAAAAAAAAAADwAAACADAAAAAAAAAAAAAAEAAACgMgAAVgcAAKr4//8BAAAAf39/AAEAAABkAAAAAAAAABQAAABAHwAAAAAAACYAAAAAAAAAwOD//wAAAAAmAAAAZAAAABYAAABMAAAAAQAAAAAAAAAEAAAAAAAAAAEAAAD/fIAAMgAAAAAAAABkAAAAZAAAAGQAAAAAAAAAy8vLADIAAAAAAAAAZAAAAGQAAABkAAAAAAAAABcAAAAUAAAAAAAAAAAAAAD/fwAA/38AAAAAAAAJAAAABAAAAAAAAAAMAAAAEAAAAAAAAAAAAAAAAAAAAAAAAAAeAAAAaAAAAAAAAAAAAAAAAAAAAAAAAAAAAAAAECcAABAnAAAAAAAAAAAAAAAAAAAAAAAAAAAAAAAAAAAAAAAAAAAAABQAAAAAAAAAwMD/AAAAAABkAAAAMgAAAAAAAABkAAAAAAAAAH9/fwAKAAAAHwAAAFQAAAD/AAAAAAAAAQAAAAAAAAAAAAAAAAAAAAAAAAAAAAAAAAAAAAAAAAAApQAhAH9/fwD/fIAAy8vLAMDA/wB/f38AAAAAAAAAAAAAAAAAAAAAAAAAAAAhAAAAGAAAABQAAADNGgAAww8AAKwfAAC/EwAAAAAAACYAAAAIAAAA//////////8="/>
                </a:ext>
              </a:extLst>
            </p:cNvSpPr>
            <p:nvPr/>
          </p:nvSpPr>
          <p:spPr>
            <a:xfrm>
              <a:off x="4356735" y="2562225"/>
              <a:ext cx="791845" cy="647700"/>
            </a:xfrm>
            <a:custGeom>
              <a:avLst/>
              <a:gdLst/>
              <a:ahLst/>
              <a:cxnLst/>
              <a:rect l="0" t="0" r="791845" b="647700"/>
              <a:pathLst>
                <a:path w="791845" h="647700">
                  <a:moveTo>
                    <a:pt x="0" y="360363"/>
                  </a:moveTo>
                  <a:lnTo>
                    <a:pt x="215813" y="647700"/>
                  </a:lnTo>
                  <a:lnTo>
                    <a:pt x="791845" y="0"/>
                  </a:lnTo>
                  <a:lnTo>
                    <a:pt x="215813" y="431800"/>
                  </a:lnTo>
                  <a:lnTo>
                    <a:pt x="0" y="360363"/>
                  </a:lnTo>
                  <a:close/>
                </a:path>
              </a:pathLst>
            </a:custGeom>
            <a:solidFill>
              <a:srgbClr val="FF0000"/>
            </a:solidFill>
            <a:ln w="9525" cap="flat" cmpd="sng" algn="ctr">
              <a:solidFill>
                <a:srgbClr val="A50021"/>
              </a:solidFill>
              <a:prstDash val="solid"/>
              <a:headEnd type="none"/>
              <a:tailEnd type="none"/>
            </a:ln>
            <a:effectLst>
              <a:outerShdw blurRad="12700" dist="63500" dir="5400000" algn="ctr">
                <a:srgbClr val="FF7C80">
                  <a:alpha val="50000"/>
                </a:srgbClr>
              </a:outerShdw>
            </a:effectLst>
          </p:spPr>
        </p:sp>
      </p:grpSp>
      <p:grpSp>
        <p:nvGrpSpPr>
          <p:cNvPr id="63" name="Group 63"/>
          <p:cNvGrpSpPr>
            <a:extLst>
              <a:ext uri="smNativeData">
                <pr:smNativeData xmlns:pr="smNativeData" val="SMDATA_7_dTa/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CAcAADDFwAANyMAAPsdAAAQAAAAJgAAAAgAAAD/////AAAAAA=="/>
              </a:ext>
            </a:extLst>
          </p:cNvGrpSpPr>
          <p:nvPr/>
        </p:nvGrpSpPr>
        <p:grpSpPr>
          <a:xfrm>
            <a:off x="4572000" y="3862705"/>
            <a:ext cx="1152525" cy="1010920"/>
            <a:chOff x="4572000" y="3862705"/>
            <a:chExt cx="1152525" cy="1010920"/>
          </a:xfrm>
        </p:grpSpPr>
        <p:sp>
          <p:nvSpPr>
            <p:cNvPr id="65" name="Text Box 64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KUAIQ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pQAhAH9/fwAAAAADzMzMAMDA/wB/f38AAAAAAAAAAAAAAAAAAAAAAAAAAAAhAAAAGAAAABQAAAAgHAAA+hkAAKwfAAD7HQAAACAAACYAAAAIAAAA//////////8="/>
                </a:ext>
              </a:extLst>
            </p:cNvSpPr>
            <p:nvPr/>
          </p:nvSpPr>
          <p:spPr>
            <a:xfrm>
              <a:off x="4572000" y="4222750"/>
              <a:ext cx="576580" cy="650875"/>
            </a:xfrm>
            <a:prstGeom prst="rect">
              <a:avLst/>
            </a:prstGeom>
            <a:noFill/>
            <a:ln w="9525" cap="flat" cmpd="sng" algn="ctr">
              <a:solidFill>
                <a:srgbClr val="A5002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 algn="ctr">
                <a:spcBef>
                  <a:spcPts val="0"/>
                </a:spcBef>
              </a:pPr>
              <a:r>
                <a:rPr sz="3600"/>
                <a:t>2</a:t>
              </a:r>
              <a:endParaRPr sz="3600"/>
            </a:p>
          </p:txBody>
        </p:sp>
        <p:sp>
          <p:nvSpPr>
            <p:cNvPr id="64" name="Freeform 65"/>
            <p:cNvSpPr>
              <a:extLst>
                <a:ext uri="smNativeData">
                  <pr:smNativeData xmlns:pr="smNativeData" val="SMDATA_13_dTa/XBMAAAAlAAAACwAAAA0AAAAAkAAAAEgAAACQAAAASAAAAAAAAAAA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KUAIQAPAAAAAQAAACMAAAAjAAAAIwAAAB4AAAAAAAAAZAAAAGQAAAAAAAAAZAAAAGQAAAAVAAAAYAAAAAAAAAAAAAAADwAAACADAAAAAAAAAAAAAAEAAACgMgAAVgcAAKr4//8BAAAAf39/AAEAAABkAAAAAAAAABQAAABAHwAAAAAAACYAAAAAAAAAwOD//wAAAAAmAAAAZAAAABYAAABMAAAAAQAAAAAAAAAEAAAAAAAAAAEAAAD/fIAAMgAAAAAAAABkAAAAZAAAAGQAAAAAAAAAy8vLADIAAAAAAAAAZAAAAGQAAABkAAAAAAAAABcAAAAUAAAAAAAAAAAAAAD/fwAA/38AAAAAAAAJAAAABAAAAAAAAAAMAAAAEAAAAAAAAAAAAAAAAAAAAAAAAAAeAAAAaAAAAAAAAAAAAAAAAAAAAAAAAAAAAAAAECcAABAnAAAAAAAAAAAAAAAAAAAAAAAAAAAAAAAAAAAAAAAAAAAAABQAAAAAAAAAwMD/AAAAAABkAAAAMgAAAAAAAABkAAAAAAAAAH9/fwAKAAAAHwAAAFQAAAD/AAAAAAAAAQAAAAAAAAAAAAAAAAAAAAAAAAAAAAAAAAAAAAAAAAAApQAhAH9/fwD/fIAAy8vLAMDA/wB/f38AAAAAAAAAAAAAAAAAAAAAAAAAAAAhAAAAGAAAABQAAABYHgAAwxcAADcjAAC/GwAAAAAAACYAAAAIAAAA//////////8="/>
                </a:ext>
              </a:extLst>
            </p:cNvSpPr>
            <p:nvPr/>
          </p:nvSpPr>
          <p:spPr>
            <a:xfrm>
              <a:off x="4932680" y="3862705"/>
              <a:ext cx="791845" cy="647700"/>
            </a:xfrm>
            <a:custGeom>
              <a:avLst/>
              <a:gdLst/>
              <a:ahLst/>
              <a:cxnLst/>
              <a:rect l="0" t="0" r="791845" b="647700"/>
              <a:pathLst>
                <a:path w="791845" h="647700">
                  <a:moveTo>
                    <a:pt x="0" y="360363"/>
                  </a:moveTo>
                  <a:lnTo>
                    <a:pt x="215813" y="647700"/>
                  </a:lnTo>
                  <a:lnTo>
                    <a:pt x="791845" y="0"/>
                  </a:lnTo>
                  <a:lnTo>
                    <a:pt x="215813" y="431800"/>
                  </a:lnTo>
                  <a:lnTo>
                    <a:pt x="0" y="360363"/>
                  </a:lnTo>
                  <a:close/>
                </a:path>
              </a:pathLst>
            </a:custGeom>
            <a:solidFill>
              <a:srgbClr val="FF0000"/>
            </a:solidFill>
            <a:ln w="9525" cap="flat" cmpd="sng" algn="ctr">
              <a:solidFill>
                <a:srgbClr val="A50021"/>
              </a:solidFill>
              <a:prstDash val="solid"/>
              <a:headEnd type="none"/>
              <a:tailEnd type="none"/>
            </a:ln>
            <a:effectLst>
              <a:outerShdw blurRad="12700" dist="63500" dir="5400000" algn="ctr">
                <a:srgbClr val="FF7C80">
                  <a:alpha val="50000"/>
                </a:srgbClr>
              </a:outerShdw>
            </a:effectLst>
          </p:spPr>
        </p:sp>
      </p:grpSp>
      <p:sp>
        <p:nvSpPr>
          <p:cNvPr id="66" name="Text Box 66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rCgAA8CEAAHAhAADAJAAAECAAACYAAAAIAAAA//////////8="/>
              </a:ext>
            </a:extLst>
          </p:cNvSpPr>
          <p:nvPr/>
        </p:nvSpPr>
        <p:spPr>
          <a:xfrm>
            <a:off x="1652905" y="5516880"/>
            <a:ext cx="3782695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/>
              <a:t>Multiply them together   =  </a:t>
            </a:r>
            <a:endParaRPr sz="2400"/>
          </a:p>
        </p:txBody>
      </p:sp>
      <p:grpSp>
        <p:nvGrpSpPr>
          <p:cNvPr id="67" name="Group 67"/>
          <p:cNvGrpSpPr>
            <a:extLst>
              <a:ext uri="smNativeData">
                <pr:smNativeData xmlns:pr="smNativeData" val="SMDATA_7_dTa/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IcXAAD/DQAAUR0AAP8ZAAAQAAAAJgAAAAgAAAD/////AAAAAA=="/>
              </a:ext>
            </a:extLst>
          </p:cNvGrpSpPr>
          <p:nvPr/>
        </p:nvGrpSpPr>
        <p:grpSpPr>
          <a:xfrm>
            <a:off x="3824605" y="2275205"/>
            <a:ext cx="941070" cy="1950720"/>
            <a:chOff x="3824605" y="2275205"/>
            <a:chExt cx="941070" cy="1950720"/>
          </a:xfrm>
        </p:grpSpPr>
        <p:sp>
          <p:nvSpPr>
            <p:cNvPr id="69" name="Text Box 68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HFwAA/w0AAOkZAACPEQAAACAAACYAAAAIAAAA//////////8="/>
                </a:ext>
              </a:extLst>
            </p:cNvSpPr>
            <p:nvPr/>
          </p:nvSpPr>
          <p:spPr>
            <a:xfrm>
              <a:off x="3824605" y="2275205"/>
              <a:ext cx="387350" cy="57912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200"/>
                <a:t>x</a:t>
              </a:r>
              <a:endParaRPr sz="3200"/>
            </a:p>
          </p:txBody>
        </p:sp>
        <p:sp>
          <p:nvSpPr>
            <p:cNvPr id="68" name="Text Box 69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vGgAAbxYAAFEdAAD/GQAAACAAACYAAAAIAAAA//////////8="/>
                </a:ext>
              </a:extLst>
            </p:cNvSpPr>
            <p:nvPr/>
          </p:nvSpPr>
          <p:spPr>
            <a:xfrm>
              <a:off x="4378325" y="3646805"/>
              <a:ext cx="387350" cy="57912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200"/>
                <a:t>x</a:t>
              </a:r>
              <a:endParaRPr sz="3200"/>
            </a:p>
          </p:txBody>
        </p:sp>
      </p:grpSp>
      <p:grpSp>
        <p:nvGrpSpPr>
          <p:cNvPr id="70" name="Group 70"/>
          <p:cNvGrpSpPr>
            <a:extLst>
              <a:ext uri="smNativeData">
                <pr:smNativeData xmlns:pr="smNativeData" val="SMDATA_7_dTa/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I0gAADSHgAAaykAAAslAAAQAAAAJgAAAAgAAAD/////AAAAAA=="/>
              </a:ext>
            </a:extLst>
          </p:cNvGrpSpPr>
          <p:nvPr/>
        </p:nvGrpSpPr>
        <p:grpSpPr>
          <a:xfrm>
            <a:off x="5291455" y="5010150"/>
            <a:ext cx="1441450" cy="1011555"/>
            <a:chOff x="5291455" y="5010150"/>
            <a:chExt cx="1441450" cy="1011555"/>
          </a:xfrm>
        </p:grpSpPr>
        <p:sp>
          <p:nvSpPr>
            <p:cNvPr id="72" name="Text Box 71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PMMw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8wzAH9/fwAAAAADzMzMAMDA/wB/f38AAAAAAAAAAAAAAAAAAAAAAAAAAAAhAAAAGAAAABQAAACNIAAACiEAAFAmAAALJQAAACAAACYAAAAIAAAA//////////8="/>
                </a:ext>
              </a:extLst>
            </p:cNvSpPr>
            <p:nvPr/>
          </p:nvSpPr>
          <p:spPr>
            <a:xfrm>
              <a:off x="5291455" y="5370830"/>
              <a:ext cx="936625" cy="650875"/>
            </a:xfrm>
            <a:prstGeom prst="rect">
              <a:avLst/>
            </a:prstGeom>
            <a:noFill/>
            <a:ln w="9525" cap="flat" cmpd="sng" algn="ctr">
              <a:solidFill>
                <a:srgbClr val="33CC33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 algn="ctr">
                <a:spcBef>
                  <a:spcPts val="0"/>
                </a:spcBef>
              </a:pPr>
              <a:r>
                <a:rPr sz="3600"/>
                <a:t>8</a:t>
              </a:r>
              <a:endParaRPr sz="3600"/>
            </a:p>
          </p:txBody>
        </p:sp>
        <p:sp>
          <p:nvSpPr>
            <p:cNvPr id="71" name="Freeform 72"/>
            <p:cNvSpPr>
              <a:extLst>
                <a:ext uri="smNativeData">
                  <pr:smNativeData xmlns:pr="smNativeData" val="SMDATA_13_dTa/XBMAAAAlAAAACwAAAA0AAAAAkAAAAEgAAACQAAAASAAAAAAAAAAAAAAAAAAAAAEAAABQAAAAAAAAAAAA4D8AAAAAAADgPwAAAAAAAOA/AAAAAAAA4D8AAAAAAADgPwAAAAAAAOA/AAAAAAAA4D8AAAAAAADgPwAAAAAAAOA/AAAAAAAA4D8CAAAAjAAAAAEAAAAAAAAAM2YAAP///wgAAAAAAAAAAAAAAAAAAAAAAAAAAAAAAAAAAAAAeAAAAAEAAABAAAAAAAAAAAAAAABaAAAAAAAAAAAAAAAAAAAAAAAAAAAAAAAAAAAAAAAAAAAAAAAAAAAAAAAAAAAAAAAAAAAAAAAAAAAAAAAAAAAAAAAAAAAAAAAAAAAAFAAAADwAAAABAAAAAAAAAAAzAAAPAAAAAQAAACMAAAAjAAAAIwAAAB4AAAAAAAAAZAAAAGQAAAAAAAAAZAAAAGQAAAAVAAAAYAAAAAAAAAAAAAAADwAAACADAAAAAAAAAAAAAAEAAACgMgAAVgcAAKr4//8BAAAAf39/AAEAAABkAAAAAAAAABQAAABAHwAAAAAAACYAAAAAAAAAwOD//wAAAAAmAAAAZAAAABYAAABMAAAAAQAAAAAAAAAEAAAAAAAAAAEAAADM/5kAMgAAABQAAAB4AAAAZAAAAGQAAAAAAAAAy8vLADIAAAAUAAAAeAAAAGQAAABkAAAAAAAAABcAAAAUAAAAAAAAAAAAAAD/fwAA/38AAAAAAAAJAAAABAAAAAAAAAAMAAAAEAAAAAAAAAAAAAAAAAAAAAAAAAAeAAAAaAAAAAAAAAAAAAAAAAAAAAAAAAAAAAAAECcAABAnAAAAAAAAAAAAAAAAAAAAAAAAAAAAAAAAAAAAAAAAAAAAABQAAAAAAAAAwMD/AAAAAABkAAAAMgAAAAAAAABkAAAAAAAAAH9/fwAKAAAAHwAAAFQAAAAzZgAAAAAAAQAAAAAAAAAAAAAAAAAAAAAAAAAAAAAAAAAAAAAAAAAAADMAAH9/fwDM/5kAy8vLAMDA/wB/f38AAAAAAAAAAAAAAAAAAAAAAAAAAAAhAAAAGAAAABQAAACMJAAA0h4AAGspAADOIgAAAAAAACYAAAAIAAAA//////////8="/>
                </a:ext>
              </a:extLst>
            </p:cNvSpPr>
            <p:nvPr/>
          </p:nvSpPr>
          <p:spPr>
            <a:xfrm>
              <a:off x="5941060" y="5010150"/>
              <a:ext cx="791845" cy="647700"/>
            </a:xfrm>
            <a:custGeom>
              <a:avLst/>
              <a:gdLst/>
              <a:ahLst/>
              <a:cxnLst/>
              <a:rect l="0" t="0" r="791845" b="647700"/>
              <a:pathLst>
                <a:path w="791845" h="647700">
                  <a:moveTo>
                    <a:pt x="0" y="360363"/>
                  </a:moveTo>
                  <a:lnTo>
                    <a:pt x="215813" y="647700"/>
                  </a:lnTo>
                  <a:lnTo>
                    <a:pt x="791845" y="0"/>
                  </a:lnTo>
                  <a:lnTo>
                    <a:pt x="215813" y="431800"/>
                  </a:lnTo>
                  <a:lnTo>
                    <a:pt x="0" y="360363"/>
                  </a:lnTo>
                  <a:close/>
                </a:path>
              </a:pathLst>
            </a:custGeom>
            <a:solidFill>
              <a:srgbClr val="336600"/>
            </a:solidFill>
            <a:ln w="9525" cap="flat" cmpd="sng" algn="ctr">
              <a:solidFill>
                <a:srgbClr val="003300"/>
              </a:solidFill>
              <a:prstDash val="solid"/>
              <a:headEnd type="none"/>
              <a:tailEnd type="none"/>
            </a:ln>
            <a:effectLst>
              <a:outerShdw blurRad="12700" dist="77251" dir="4832261" algn="ctr">
                <a:srgbClr val="CCFF99">
                  <a:alpha val="50000"/>
                </a:srgbClr>
              </a:outerShdw>
            </a:effectLst>
          </p:spPr>
        </p:sp>
      </p:grpSp>
      <p:sp>
        <p:nvSpPr>
          <p:cNvPr id="73" name="Text Box 73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wBQAAISUAAKMyAAAwKgAAECAAACYAAAAIAAAA//////////8="/>
              </a:ext>
            </a:extLst>
          </p:cNvSpPr>
          <p:nvPr/>
        </p:nvSpPr>
        <p:spPr>
          <a:xfrm>
            <a:off x="843280" y="6035675"/>
            <a:ext cx="7388225" cy="8223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2400"/>
              <a:t>8 is the biggest number that goes into both 56 and 48</a:t>
            </a:r>
            <a:endParaRPr sz="2400"/>
          </a:p>
          <a:p>
            <a:pPr algn="ctr"/>
            <a:r>
              <a:rPr sz="2400"/>
              <a:t>So it is the Highest Common Factor </a:t>
            </a:r>
            <a:endParaRPr sz="2400"/>
          </a:p>
        </p:txBody>
      </p:sp>
      <p:sp>
        <p:nvSpPr>
          <p:cNvPr id="74" name="Text Box 74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0CQAAsgAAAEouAADjAwAAECAAACYAAAAIAAAA//////////8="/>
              </a:ext>
            </a:extLst>
          </p:cNvSpPr>
          <p:nvPr/>
        </p:nvSpPr>
        <p:spPr>
          <a:xfrm>
            <a:off x="1617980" y="113030"/>
            <a:ext cx="5906770" cy="5187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800"/>
              <a:t>Finding the Highest Common Factor</a:t>
            </a:r>
            <a:endParaRPr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500"/>
                            </p:stCondLst>
                            <p:childTnLst>
                              <p:par>
                                <p:cTn id="53" presetID="4" presetClass="entr" presetSubtype="3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1" presetClass="entr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dvAuto="0"/>
      <p:bldP spid="25" grpId="0" animBg="1" advAuto="0"/>
      <p:bldP spid="44" grpId="0" animBg="1" advAuto="0"/>
      <p:bldP spid="44" grpId="1" animBg="1" advAuto="0"/>
      <p:bldP spid="45" grpId="0" animBg="1" advAuto="0"/>
      <p:bldP spid="49" grpId="0" animBg="1" advAuto="0"/>
      <p:bldP spid="53" grpId="0" animBg="1" advAuto="0"/>
      <p:bldP spid="57" grpId="0" animBg="1" advAuto="0"/>
      <p:bldP spid="60" grpId="0" animBg="1" advAuto="0"/>
      <p:bldP spid="63" grpId="0" animBg="1" advAuto="0"/>
      <p:bldP spid="66" grpId="0" animBg="1" advAuto="0"/>
      <p:bldP spid="67" grpId="0" animBg="1" advAuto="0"/>
      <p:bldP spid="70" grpId="0" animBg="1" advAuto="0"/>
      <p:bldP spid="73" grpId="0" animBg="1" advAuto="0"/>
    </p:bldLst>
    <p:extLst>
      <p:ext uri="smNativeData">
        <pr:smNativeData xmlns:pr="smNativeData" val="dTa/XA4AAAAFAAAA/f///wEAAAAWAAAAAQAAAAAAAAAAAAAAAAAAAAkAAAD9////AQAAABYAAAABAAAAAAAAAAAAAAAAAAAADQAAAP3///8BAAAAFgAAAAgAAAAAAAAAAAAAAAAAAAASAAAA/f///wEAAAAWAAAACAAAAAAAAAAAAAAAAAAAABYAAAD9////AQAAAAQAAAAQAAAAAAAAAAAAAAAAAAAAGwAAAP3///8BAAAAFgAAAAgAAAAAAAAAAAAAAAAAAAAfAAAA/f///wEAAAAEAAAAEAAAAAAAAAAAAAAAAAAAACQAAAD9////AQAAABYAAAAIAAAAAAAAAAAAAAAAAAAAKAAAAP3///8BAAAABAAAABAAAAAAAAAAAAAAAAAAAAAtAAAA/f///wEAAAAWAAAACAAAAAAAAAAAAAAAAAAAADEAAAD9////AQAAABYAAAABAAAAAAAAAAAAAAAAAAAANQAAAP3///8BAAAABAAAACAAAAAAAAAAAAAAAAAAAAA6AAAA/f///wEAAAAWAAAAAQAAAAAAAAAAAAAAAAAAAD4AAAD9////AQAAAAEAAAAAAAAAAAAAAAAAAAAAAAAA"/>
      </p:ext>
    </p:extLst>
  </p:timing>
</p:sld>
</file>

<file path=ppt/slides/slide15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/BwAAtwAAAH8wAADoAwAAECAAACYAAAAIAAAA//////////8="/>
              </a:ext>
            </a:extLst>
          </p:cNvSpPr>
          <p:nvPr/>
        </p:nvSpPr>
        <p:spPr>
          <a:xfrm>
            <a:off x="1259205" y="116205"/>
            <a:ext cx="6624320" cy="5187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800"/>
              <a:t>Finding the Lowest Common Multiple</a:t>
            </a:r>
            <a:endParaRPr sz="2800"/>
          </a:p>
        </p:txBody>
      </p:sp>
      <p:grpSp>
        <p:nvGrpSpPr>
          <p:cNvPr id="3" name="Group 3"/>
          <p:cNvGrpSpPr>
            <a:extLst>
              <a:ext uri="smNativeData">
                <pr:smNativeData xmlns:pr="smNativeData" val="SMDATA_7_dTa/XBMAAAAlAAAAAQAAAA0AAAAAkAAAAEgAAACQAAAASAAAAAAAAAAAAAAAAAAAABcAAAAUAAAAAAAAAAAAAAD/fwAA/38AAAAAAAAJAAAABAAAAABzAGkMAAAAEAAAAAAAAAAAAAAAAAAAAAAAAAAfAAAAVAAAAAAAAAAAAAAAAAAAAAAAAAAAAAAAAAAAAAAAAAAAAAAAAAAAAAAAAAAAAAAAAAAAAAAAAAAAAAAAAAAAAAAAAAAAAAAAAAAAAAAAAAAAAAAAAAAAACEAAAAYAAAAFAAAAHUQAAAYFQAApRcAABMdAAAQAAAAJgAAAAgAAAD/////AAAAAA=="/>
              </a:ext>
            </a:extLst>
          </p:cNvGrpSpPr>
          <p:nvPr/>
        </p:nvGrpSpPr>
        <p:grpSpPr>
          <a:xfrm>
            <a:off x="2675255" y="3429000"/>
            <a:ext cx="1168400" cy="1297305"/>
            <a:chOff x="2675255" y="3429000"/>
            <a:chExt cx="1168400" cy="1297305"/>
          </a:xfrm>
        </p:grpSpPr>
        <p:sp>
          <p:nvSpPr>
            <p:cNvPr id="5" name="Oval 4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B1EAAAwBcAAMgVAAATHQAAACAAACYAAAAIAAAA//////////8="/>
                </a:ext>
              </a:extLst>
            </p:cNvSpPr>
            <p:nvPr/>
          </p:nvSpPr>
          <p:spPr>
            <a:xfrm>
              <a:off x="2675255" y="3860800"/>
              <a:ext cx="865505" cy="865505"/>
            </a:xfrm>
            <a:prstGeom prst="ellipse">
              <a:avLst/>
            </a:prstGeom>
            <a:noFill/>
            <a:ln w="38100" cap="flat" cmpd="sng" algn="ctr">
              <a:solidFill>
                <a:srgbClr val="3333CC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4" name="Freeform 5"/>
            <p:cNvSpPr>
              <a:extLst>
                <a:ext uri="smNativeData">
                  <pr:smNativeData xmlns:pr="smNativeData" val="SMDATA_13_dTa/XBMAAAAlAAAACwAAAA0AAAAAkAAAAEgAAACQAAAASAAAAAAAAAAAAAAAAAAAAAEAAABQAAAAAAAAAAAA4D8AAAAAAADgPwAAAAAAAOA/AAAAAAAA4D8AAAAAAADgPwAAAAAAAOA/AAAAAAAA4D8AAAAAAADgPwAAAAAAAOA/AAAAAAAA4D8CAAAAjAAAAAEAAAAAAAAAMzPMAP///wgAAAAAAAAAAAAAAAAAAAAAAAAAAAAAAAAAAAAAeAAAAAEAAABAAAAAAAAAAAAAAABaAAAAAAAAAAAAAAAAAAAAAAAAAAAAAAAAAAAAAAAAAAAAAAAAAAAAAAAAAAAAAAAAAAAAAAAAAAAAAAAAAAAAAAAAAAAAAAAAAAAAFAAAADwAAAABAAAAAAAAAKUAIQAPAAAAAQAAACMAAAAjAAAAIwAAAB4AAAAAAAAAZAAAAGQAAAAAAAAAZAAAAGQAAAAVAAAAYAAAAAAAAAAAAAAADwAAACADAAAAAAAAAAAAAAEAAACgMgAAVgcAAKr4//8BAAAAf39/AAEAAABkAAAAAAAAABQAAABAHwAAAAAAACYAAAAAAAAAwOD//wAAAAAmAAAAZAAAABYAAABMAAAAAQAAAAAAAAAEAAAAAAAAAAEAAAD/fIAAMgAAAAAAAABkAAAAZAAAAGQAAAAAAAAAy8vLADIAAAAAAAAAZAAAAGQAAABkAAAAAAAAABcAAAAUAAAAAAAAAAAAAAD/fwAA/38AAAAAAAAJAAAABAAAAAAAAAAMAAAAEAAAAAAAAAAAAAAAAAAAAAAAAAAeAAAAaAAAAAAAAAAAAAAAAAAAAAAAAAAAAAAAECcAABAnAAAAAAAAAAAAAAAAAAAAAAAAAAAAAAAAAAAAAAAAAAAAABQAAAAAAAAAwMD/AAAAAABkAAAAMgAAAAAAAABkAAAAAAAAAH9/fwAKAAAAHwAAAFQAAAAzM8wAAAAAAQAAAAAAAAAAAAAAAAAAAAAAAAAAAAAAAAAAAAAAAAAApQAhAH9/fwD/fIAAy8vLAMDA/wB/f38AAAAAAAAAAAAAAAAAAAAAAAAAAAAhAAAAGAAAABQAAADGEgAAGBUAAKUXAAAUGQAAAAAAACYAAAAIAAAA//////////8="/>
                </a:ext>
              </a:extLst>
            </p:cNvSpPr>
            <p:nvPr/>
          </p:nvSpPr>
          <p:spPr>
            <a:xfrm>
              <a:off x="3051810" y="3429000"/>
              <a:ext cx="791845" cy="647700"/>
            </a:xfrm>
            <a:custGeom>
              <a:avLst/>
              <a:gdLst/>
              <a:ahLst/>
              <a:cxnLst/>
              <a:rect l="0" t="0" r="791845" b="647700"/>
              <a:pathLst>
                <a:path w="791845" h="647700">
                  <a:moveTo>
                    <a:pt x="0" y="360363"/>
                  </a:moveTo>
                  <a:lnTo>
                    <a:pt x="215813" y="647700"/>
                  </a:lnTo>
                  <a:lnTo>
                    <a:pt x="791845" y="0"/>
                  </a:lnTo>
                  <a:lnTo>
                    <a:pt x="215813" y="431800"/>
                  </a:lnTo>
                  <a:lnTo>
                    <a:pt x="0" y="360363"/>
                  </a:lnTo>
                  <a:close/>
                </a:path>
              </a:pathLst>
            </a:custGeom>
            <a:solidFill>
              <a:srgbClr val="3333CC"/>
            </a:solidFill>
            <a:ln w="9525" cap="flat" cmpd="sng" algn="ctr">
              <a:solidFill>
                <a:srgbClr val="A50021"/>
              </a:solidFill>
              <a:prstDash val="solid"/>
              <a:headEnd type="none"/>
              <a:tailEnd type="none"/>
            </a:ln>
            <a:effectLst>
              <a:outerShdw blurRad="12700" dist="63500" dir="5400000" algn="ctr">
                <a:srgbClr val="FF7C80">
                  <a:alpha val="50000"/>
                </a:srgbClr>
              </a:outerShdw>
            </a:effectLst>
          </p:spPr>
        </p:sp>
      </p:grpSp>
      <p:sp>
        <p:nvSpPr>
          <p:cNvPr id="6" name="Text Box 6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SAAAA0yIAAAYqAACjJQAAECAAACYAAAAIAAAA//////////8="/>
              </a:ext>
            </a:extLst>
          </p:cNvSpPr>
          <p:nvPr/>
        </p:nvSpPr>
        <p:spPr>
          <a:xfrm>
            <a:off x="133350" y="5661025"/>
            <a:ext cx="669798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/>
              <a:t>Cross multiply with top number in opposite tree</a:t>
            </a:r>
            <a:endParaRPr sz="2400"/>
          </a:p>
        </p:txBody>
      </p:sp>
      <p:sp>
        <p:nvSpPr>
          <p:cNvPr id="7" name="Text Box 7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P8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wAAAH9/fwAAAAADzMzMAMDA/wB/f38AAAAAAAAAAAAAAAAAAAAAAAAAAAAhAAAAGAAAABQAAAAhBwAANyYAAP8wAAAWKQAAECAAACYAAAAIAAAA//////////8="/>
              </a:ext>
            </a:extLst>
          </p:cNvSpPr>
          <p:nvPr/>
        </p:nvSpPr>
        <p:spPr>
          <a:xfrm>
            <a:off x="1158875" y="6212205"/>
            <a:ext cx="6805930" cy="466725"/>
          </a:xfrm>
          <a:prstGeom prst="rect">
            <a:avLst/>
          </a:prstGeom>
          <a:noFill/>
          <a:ln w="9525" cap="flat" cmpd="sng" algn="ctr">
            <a:solidFill>
              <a:srgbClr val="FF0000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2400"/>
              <a:t>336 is the Lowest Common Multiple of 56 and 48</a:t>
            </a:r>
            <a:endParaRPr sz="2400"/>
          </a:p>
        </p:txBody>
      </p:sp>
      <p:grpSp>
        <p:nvGrpSpPr>
          <p:cNvPr id="8" name="Group 64"/>
          <p:cNvGrpSpPr>
            <a:extLst>
              <a:ext uri="smNativeData">
                <pr:smNativeData xmlns:pr="smNativeData" val="SMDATA_7_dTa/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EwqAAC3GwAAnjcAAFojAAAQAAAAJgAAAAgAAAD/////AAAAAA=="/>
              </a:ext>
            </a:extLst>
          </p:cNvGrpSpPr>
          <p:nvPr/>
        </p:nvGrpSpPr>
        <p:grpSpPr>
          <a:xfrm>
            <a:off x="6875780" y="4505325"/>
            <a:ext cx="2165350" cy="1241425"/>
            <a:chOff x="6875780" y="4505325"/>
            <a:chExt cx="2165350" cy="1241425"/>
          </a:xfrm>
        </p:grpSpPr>
        <p:sp>
          <p:nvSpPr>
            <p:cNvPr id="12" name="Freeform 11"/>
            <p:cNvSpPr>
              <a:extLst>
                <a:ext uri="smNativeData">
                  <pr:smNativeData xmlns:pr="smNativeData" val="SMDATA_13_dTa/XBMAAAAlAAAACwAAAA0AAAAAkAAAAEgAAACQAAAASAAAAAAAAAAA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KUAIQAPAAAAAQAAACMAAAAjAAAAIwAAAB4AAAAAAAAAZAAAAGQAAAAAAAAAZAAAAGQAAAAVAAAAYAAAAAAAAAAAAAAADwAAACADAAAAAAAAAAAAAAEAAACgMgAAVgcAAKr4//8BAAAAf39/AAEAAABkAAAAAAAAABQAAABAHwAAAAAAACYAAAAAAAAAwOD//wAAAAAmAAAAZAAAABYAAABMAAAAAQAAAAAAAAAEAAAAAAAAAAEAAAD/fIAAMgAAAAAAAABkAAAAZAAAAGQAAAAAAAAAy8vLADIAAAAAAAAAZAAAAGQAAABkAAAAAAAAABcAAAAUAAAAAAAAAAAAAAD/fwAA/38AAAAAAAAJAAAABAAAAAAAAAAMAAAAEAAAAAAAAAAAAAAAAAAAAAAAAAAeAAAAaAAAAAAAAAAAAAAAAAAAAAAAAAAAAAAAECcAABAnAAAAAAAAAAAAAAAAAAAAAAAAAAAAAAAAAAAAAAAAAAAAABQAAAAAAAAAwMD/AAAAAABkAAAAMgAAAAAAAABkAAAAAAAAAH9/fwAKAAAAHwAAAFQAAAD/AAAAAAAAAQAAAAAAAAAAAAAAAAAAAAAAAAAAAAAAAAAAAAAAAAAApQAhAH9/fwD/fIAAy8vLAMDA/wB/f38AAAAAAAAAAAAAAAAAAAAAAAAAAAAhAAAAGAAAABQAAAATLAAA0xsAAPMwAADPHwAAAAAAACYAAAAIAAAA//////////8="/>
                </a:ext>
              </a:extLst>
            </p:cNvSpPr>
            <p:nvPr/>
          </p:nvSpPr>
          <p:spPr>
            <a:xfrm>
              <a:off x="7164705" y="4523105"/>
              <a:ext cx="792480" cy="647700"/>
            </a:xfrm>
            <a:custGeom>
              <a:avLst/>
              <a:gdLst/>
              <a:ahLst/>
              <a:cxnLst/>
              <a:rect l="0" t="0" r="792480" b="647700"/>
              <a:pathLst>
                <a:path w="792480" h="647700">
                  <a:moveTo>
                    <a:pt x="0" y="360363"/>
                  </a:moveTo>
                  <a:lnTo>
                    <a:pt x="215987" y="647700"/>
                  </a:lnTo>
                  <a:lnTo>
                    <a:pt x="792480" y="0"/>
                  </a:lnTo>
                  <a:lnTo>
                    <a:pt x="215987" y="431800"/>
                  </a:lnTo>
                  <a:lnTo>
                    <a:pt x="0" y="360363"/>
                  </a:lnTo>
                  <a:close/>
                </a:path>
              </a:pathLst>
            </a:custGeom>
            <a:solidFill>
              <a:srgbClr val="FF0000"/>
            </a:solidFill>
            <a:ln w="9525" cap="flat" cmpd="sng" algn="ctr">
              <a:solidFill>
                <a:srgbClr val="A50021"/>
              </a:solidFill>
              <a:prstDash val="solid"/>
              <a:headEnd type="none"/>
              <a:tailEnd type="none"/>
            </a:ln>
            <a:effectLst>
              <a:outerShdw blurRad="12700" dist="63500" dir="5400000" algn="ctr">
                <a:srgbClr val="FF7C80">
                  <a:alpha val="50000"/>
                </a:srgbClr>
              </a:outerShdw>
            </a:effectLst>
          </p:spPr>
        </p:sp>
        <p:sp>
          <p:nvSpPr>
            <p:cNvPr id="11" name="Oval 9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P8AAAA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wAAAH9/fwAAAAADzMzMAMDA/wB/f38AAAAAAAAAAAAAAAAAAAAAAAAAAAAhAAAAGAAAABQAAABMKgAACB4AAJ8vAABaIwAAACAAACYAAAAIAAAA//////////8="/>
                </a:ext>
              </a:extLst>
            </p:cNvSpPr>
            <p:nvPr/>
          </p:nvSpPr>
          <p:spPr>
            <a:xfrm>
              <a:off x="6875780" y="4881880"/>
              <a:ext cx="865505" cy="864870"/>
            </a:xfrm>
            <a:prstGeom prst="ellips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10" name="Oval 10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P8AAAA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wAAAH9/fwAAAAADzMzMAMDA/wB/f38AAAAAAAAAAAAAAAAAAAAAAAAAAAAhAAAAGAAAABQAAABjMQAA9B0AALY2AABGIwAAACAAACYAAAAIAAAA//////////8="/>
                </a:ext>
              </a:extLst>
            </p:cNvSpPr>
            <p:nvPr/>
          </p:nvSpPr>
          <p:spPr>
            <a:xfrm>
              <a:off x="8028305" y="4869180"/>
              <a:ext cx="865505" cy="864870"/>
            </a:xfrm>
            <a:prstGeom prst="ellips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9" name="Freeform 12"/>
            <p:cNvSpPr>
              <a:extLst>
                <a:ext uri="smNativeData">
                  <pr:smNativeData xmlns:pr="smNativeData" val="SMDATA_13_dTa/XBMAAAAlAAAACwAAAA0AAAAAkAAAAEgAAACQAAAASAAAAAAAAAAA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KUAIQAPAAAAAQAAACMAAAAjAAAAIwAAAB4AAAAAAAAAZAAAAGQAAAAAAAAAZAAAAGQAAAAVAAAAYAAAAAAAAAAAAAAADwAAACADAAAAAAAAAAAAAAEAAACgMgAAVgcAAKr4//8BAAAAf39/AAEAAABkAAAAAAAAABQAAABAHwAAAAAAACYAAAAAAAAAwOD//wAAAAAmAAAAZAAAABYAAABMAAAAAQAAAAAAAAAEAAAAAAAAAAEAAAD/fIAAMgAAAAAAAABkAAAAZAAAAGQAAAAAAAAAy8vLADIAAAAAAAAAZAAAAGQAAABkAAAAAAAAABcAAAAUAAAAAAAAAAAAAAD/fwAA/38AAAAAAAAJAAAABAAAAAAAAAAMAAAAEAAAAAAAAAAAAAAAAAAAAAAAAAAeAAAAaAAAAAAAAAAAAAAAAAAAAAAAAAAAAAAAECcAABAnAAAAAAAAAAAAAAAAAAAAAAAAAAAAAAAAAAAAAAAAAAAAABQAAAAAAAAAwMD/AAAAAABkAAAAMgAAAAAAAABkAAAAAAAAAH9/fwAKAAAAHwAAAFQAAAD/AAAAAAAAAQAAAAAAAAAAAAAAAAAAAAAAAAAAAAAAAAAAAAAAAAAApQAhAH9/fwD/fIAAy8vLAMDA/wB/f38AAAAAAAAAAAAAAAAAAAAAAAAAAAAhAAAAGAAAABQAAAC/MgAAtxsAAJ43AACzHwAAAAAAACYAAAAIAAAA//////////8="/>
                </a:ext>
              </a:extLst>
            </p:cNvSpPr>
            <p:nvPr/>
          </p:nvSpPr>
          <p:spPr>
            <a:xfrm>
              <a:off x="8249285" y="4505325"/>
              <a:ext cx="791845" cy="647700"/>
            </a:xfrm>
            <a:custGeom>
              <a:avLst/>
              <a:gdLst/>
              <a:ahLst/>
              <a:cxnLst/>
              <a:rect l="0" t="0" r="791845" b="647700"/>
              <a:pathLst>
                <a:path w="791845" h="647700">
                  <a:moveTo>
                    <a:pt x="0" y="360363"/>
                  </a:moveTo>
                  <a:lnTo>
                    <a:pt x="215813" y="647700"/>
                  </a:lnTo>
                  <a:lnTo>
                    <a:pt x="791845" y="0"/>
                  </a:lnTo>
                  <a:lnTo>
                    <a:pt x="215813" y="431800"/>
                  </a:lnTo>
                  <a:lnTo>
                    <a:pt x="0" y="360363"/>
                  </a:lnTo>
                  <a:close/>
                </a:path>
              </a:pathLst>
            </a:custGeom>
            <a:solidFill>
              <a:srgbClr val="FF0000"/>
            </a:solidFill>
            <a:ln w="9525" cap="flat" cmpd="sng" algn="ctr">
              <a:solidFill>
                <a:srgbClr val="A50021"/>
              </a:solidFill>
              <a:prstDash val="solid"/>
              <a:headEnd type="none"/>
              <a:tailEnd type="none"/>
            </a:ln>
            <a:effectLst>
              <a:outerShdw blurRad="12700" dist="63500" dir="5400000" algn="ctr">
                <a:srgbClr val="FF7C80">
                  <a:alpha val="50000"/>
                </a:srgbClr>
              </a:outerShdw>
            </a:effectLst>
          </p:spPr>
        </p:sp>
      </p:grpSp>
      <p:sp>
        <p:nvSpPr>
          <p:cNvPr id="13" name="Line 13"/>
          <p:cNvSpPr>
            <a:extLst>
              <a:ext uri="smNativeData">
                <pr:smNativeData xmlns:pr="smNativeData" val="SMDATA_13_dTa/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tAAAAAQAAACMAAAAjAAAAIwAAAB4AAAACAAAAZAAAAGQAAAAC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BlEwAAVQgAAMgjAABkFwAAEAAAACYAAAAIAAAA//////////8="/>
              </a:ext>
            </a:extLst>
          </p:cNvSpPr>
          <p:nvPr/>
        </p:nvSpPr>
        <p:spPr>
          <a:xfrm flipV="1">
            <a:off x="3152775" y="1354455"/>
            <a:ext cx="2663825" cy="2447925"/>
          </a:xfrm>
          <a:prstGeom prst="line">
            <a:avLst/>
          </a:prstGeom>
          <a:noFill/>
          <a:ln w="28575" cap="flat" cmpd="sng" algn="ctr">
            <a:solidFill>
              <a:srgbClr val="3333CC"/>
            </a:solidFill>
            <a:prstDash val="solid"/>
            <a:headEnd type="triangle" w="med" len="med"/>
            <a:tailEnd type="triangle" w="med" len="med"/>
          </a:ln>
          <a:effectLst/>
        </p:spPr>
      </p:sp>
      <p:grpSp>
        <p:nvGrpSpPr>
          <p:cNvPr id="14" name="Group 63"/>
          <p:cNvGrpSpPr>
            <a:extLst>
              <a:ext uri="smNativeData">
                <pr:smNativeData xmlns:pr="smNativeData" val="SMDATA_7_dTa/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MILAAAZCAAA4zMAAJYjAAAQAAAAJgAAAAgAAAD/////AAAAAA=="/>
              </a:ext>
            </a:extLst>
          </p:cNvGrpSpPr>
          <p:nvPr/>
        </p:nvGrpSpPr>
        <p:grpSpPr>
          <a:xfrm>
            <a:off x="1911350" y="1316355"/>
            <a:ext cx="6523355" cy="4468495"/>
            <a:chOff x="1911350" y="1316355"/>
            <a:chExt cx="6523355" cy="4468495"/>
          </a:xfrm>
        </p:grpSpPr>
        <p:sp>
          <p:nvSpPr>
            <p:cNvPr id="16" name="Line 15"/>
            <p:cNvSpPr>
              <a:extLst>
                <a:ext uri="smNativeData">
                  <pr:smNativeData xmlns:pr="smNativeData" val="SMDATA_13_dTa/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P8AAAAtAAAAAQAAACMAAAAjAAAAIwAAAB4AAAACAAAAZAAAAGQAAAAC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wAAAH9/fwAAAAADzMzMAMDA/wB/f38AAAAAAAAAAAAAAAAAAAAAAAAAAAAhAAAAGAAAABQAAADCCwAAGQgAAOcqAACPHgAAAAAAACYAAAAIAAAA//////////8="/>
                </a:ext>
              </a:extLst>
            </p:cNvSpPr>
            <p:nvPr/>
          </p:nvSpPr>
          <p:spPr>
            <a:xfrm>
              <a:off x="1911350" y="1316355"/>
              <a:ext cx="5062855" cy="3651250"/>
            </a:xfrm>
            <a:prstGeom prst="lin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headEnd type="triangle" w="med" len="med"/>
              <a:tailEnd type="triangle" w="med" len="med"/>
            </a:ln>
            <a:effectLst/>
          </p:spPr>
        </p:sp>
        <p:sp>
          <p:nvSpPr>
            <p:cNvPr id="15" name="Line 16"/>
            <p:cNvSpPr>
              <a:extLst>
                <a:ext uri="smNativeData">
                  <pr:smNativeData xmlns:pr="smNativeData" val="SMDATA_13_dTa/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P8AAAAtAAAAAQAAACMAAAAjAAAAIwAAAB4AAAACAAAAZAAAAGQAAAAC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wAAAH9/fwAAAAADzMzMAMDA/wB/f38AAAAAAAAAAAAAAAAAAAAAAAAAAAAhAAAAGAAAABQAAACvLQAAliMAAOMzAACWIwAAAAAAACYAAAAIAAAA//////////8="/>
                </a:ext>
              </a:extLst>
            </p:cNvSpPr>
            <p:nvPr/>
          </p:nvSpPr>
          <p:spPr>
            <a:xfrm>
              <a:off x="7426325" y="5784850"/>
              <a:ext cx="1008380" cy="0"/>
            </a:xfrm>
            <a:prstGeom prst="lin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headEnd type="triangle" w="med" len="med"/>
              <a:tailEnd type="triangle" w="med" len="med"/>
            </a:ln>
            <a:effectLst/>
          </p:spPr>
        </p:sp>
      </p:grpSp>
      <p:sp>
        <p:nvSpPr>
          <p:cNvPr id="17" name="Text Box 17"/>
          <p:cNvSpPr txBox="1">
            <a:extLst>
              <a:ext uri="smNativeData">
                <pr:smNativeData xmlns:pr="smNativeData" val="SMDATA_13_dTa/XBMAAAAlAAAAEgAAAE0AAAAAVQAAAEgAAAAc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DMzz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BAAAAAQAAAAAAAAAAAAAAAAAAAAAAAAAAAAAAAAAAAAAAAAAAMzPMAH9/fwAAAAADzMzMAMDA/wB/f38AAAAAAAAAAAAAAAAAAAAAAAAAAAAhAAAAGAAAABQAAAB8FQAABAYAAMQiAABFCQAAECAAACYAAAAIAAAA//////////8="/>
              </a:ext>
            </a:extLst>
          </p:cNvSpPr>
          <p:nvPr/>
        </p:nvSpPr>
        <p:spPr>
          <a:xfrm>
            <a:off x="3492500" y="977900"/>
            <a:ext cx="2159000" cy="528955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3333CC"/>
            </a:solidFill>
            <a:prstDash val="solid"/>
            <a:headEnd type="none"/>
            <a:tailEnd type="none"/>
          </a:ln>
          <a:effectLst/>
        </p:spPr>
        <p:txBody>
          <a:bodyPr vert="horz" wrap="square" lIns="53975" tIns="45720" rIns="17780" bIns="45720" numCol="1" spcCol="215900" anchor="t"/>
          <a:lstStyle/>
          <a:p>
            <a:pPr algn="ctr">
              <a:spcBef>
                <a:spcPts val="0"/>
              </a:spcBef>
            </a:pPr>
            <a:r>
              <a:rPr sz="2800"/>
              <a:t>7 x 48 =336</a:t>
            </a:r>
            <a:endParaRPr sz="2800"/>
          </a:p>
        </p:txBody>
      </p:sp>
      <p:sp>
        <p:nvSpPr>
          <p:cNvPr id="18" name="Text Box 18"/>
          <p:cNvSpPr txBox="1">
            <a:extLst>
              <a:ext uri="smNativeData">
                <pr:smNativeData xmlns:pr="smNativeData" val="SMDATA_13_dTa/XBMAAAAlAAAAEgAAAE0AAAAAVQAAAEgAAAAcAAAASAAAAAAAAAAA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P8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BAAAAAQAAAAAAAAAAAAAAAAAAAAAAAAAAAAAAAAAAAAAAAAAA/wAAAH9/fwAAAAADzMzMAMDA/wB/f38AAAAAAAAAAAAAAAAAAAAAAAAAAAAhAAAAGAAAABQAAACRHAAApBgAAFAmAACFHgAAECAAACYAAAAIAAAA//////////8="/>
              </a:ext>
            </a:extLst>
          </p:cNvSpPr>
          <p:nvPr/>
        </p:nvSpPr>
        <p:spPr>
          <a:xfrm>
            <a:off x="4643755" y="4005580"/>
            <a:ext cx="1584325" cy="955675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headEnd type="none"/>
            <a:tailEnd type="none"/>
          </a:ln>
          <a:effectLst/>
        </p:spPr>
        <p:txBody>
          <a:bodyPr vert="horz" wrap="square" lIns="53975" tIns="45720" rIns="17780" bIns="45720" numCol="1" spcCol="215900" anchor="t"/>
          <a:lstStyle/>
          <a:p>
            <a:pPr algn="ctr">
              <a:spcBef>
                <a:spcPts val="0"/>
              </a:spcBef>
            </a:pPr>
            <a:r>
              <a:rPr sz="2800"/>
              <a:t>2 x 3 x56 </a:t>
            </a:r>
            <a:endParaRPr sz="2800"/>
          </a:p>
          <a:p>
            <a:pPr algn="ctr"/>
            <a:r>
              <a:rPr sz="2800"/>
              <a:t>=336</a:t>
            </a:r>
            <a:endParaRPr sz="2800"/>
          </a:p>
        </p:txBody>
      </p:sp>
      <p:grpSp>
        <p:nvGrpSpPr>
          <p:cNvPr id="19" name="Group 19"/>
          <p:cNvGrpSpPr>
            <a:extLst>
              <a:ext uri="smNativeData">
                <pr:smNativeData xmlns:pr="smNativeData" val="SMDATA_7_dTa/XBMAAAAlAAAAAQAAAA0AAAAAkAAAAEgAAACQAAAASAAAAAAAAAAAAAAAAAAAABcAAAAUAAAAAAAAAAAAAAD/fwAA/38AAAAAAAAJAAAABAAAAAAAAAcMAAAAEAAAAAAAAAAAAAAAAAAAAAAAAAAfAAAAVAAAAAAAAAAAAAAAAAAAAAAAAAAAAAAAAAAAAAAAAAAAAAAAAAAAAAAAAAAAAAAAAAAAAAAAAAAAAAAAAAAAAAAAAAAAAAAAAAAAAAAAAAAAAAAAAAAAACEAAAAYAAAAFAAAAPgCAACcAgAAuBUAABMdAAAQAAAAJgAAAAgAAAD/////AAAAAA=="/>
              </a:ext>
            </a:extLst>
          </p:cNvGrpSpPr>
          <p:nvPr/>
        </p:nvGrpSpPr>
        <p:grpSpPr>
          <a:xfrm>
            <a:off x="482600" y="424180"/>
            <a:ext cx="3048000" cy="4302125"/>
            <a:chOff x="482600" y="424180"/>
            <a:chExt cx="3048000" cy="4302125"/>
          </a:xfrm>
        </p:grpSpPr>
        <p:sp>
          <p:nvSpPr>
            <p:cNvPr id="37" name="Text Box 20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LBwAAewUAAE0LAABtCQAAACAAACYAAAAIAAAA//////////8="/>
                </a:ext>
              </a:extLst>
            </p:cNvSpPr>
            <p:nvPr/>
          </p:nvSpPr>
          <p:spPr>
            <a:xfrm>
              <a:off x="1144905" y="890905"/>
              <a:ext cx="692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56</a:t>
              </a:r>
              <a:endParaRPr sz="3600"/>
            </a:p>
          </p:txBody>
        </p:sp>
        <p:sp>
          <p:nvSpPr>
            <p:cNvPr id="36" name="Oval 21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PMMw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8wzAH9/fwAAAAADzMzMAMDA/wB/f38AAAAAAAAAAAAAAAAAAAAAAAAAAAAhAAAAGAAAABQAAABtBgAA2QQAAMALAAArCgAAACAAACYAAAAIAAAA//////////8="/>
                </a:ext>
              </a:extLst>
            </p:cNvSpPr>
            <p:nvPr/>
          </p:nvSpPr>
          <p:spPr>
            <a:xfrm>
              <a:off x="1044575" y="788035"/>
              <a:ext cx="865505" cy="864870"/>
            </a:xfrm>
            <a:prstGeom prst="ellipse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35" name="Text Box 22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7CgAAqgsAAL0OAACcDwAAACAAACYAAAAIAAAA//////////8="/>
                </a:ext>
              </a:extLst>
            </p:cNvSpPr>
            <p:nvPr/>
          </p:nvSpPr>
          <p:spPr>
            <a:xfrm>
              <a:off x="1703705" y="1896110"/>
              <a:ext cx="692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28</a:t>
              </a:r>
              <a:endParaRPr sz="3600"/>
            </a:p>
          </p:txBody>
        </p:sp>
        <p:sp>
          <p:nvSpPr>
            <p:cNvPr id="34" name="Oval 23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U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DdCQAABwsAADAPAABZEAAAACAAACYAAAAIAAAA//////////8="/>
                </a:ext>
              </a:extLst>
            </p:cNvSpPr>
            <p:nvPr/>
          </p:nvSpPr>
          <p:spPr>
            <a:xfrm>
              <a:off x="1603375" y="1792605"/>
              <a:ext cx="865505" cy="864870"/>
            </a:xfrm>
            <a:prstGeom prst="ellipse">
              <a:avLst/>
            </a:prstGeom>
            <a:noFill/>
            <a:ln w="12700" cap="flat" cmpd="sng" algn="ctr">
              <a:solidFill>
                <a:srgbClr val="3333CC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33" name="Text Box 24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1DQAA7BEAALcRAADeFQAAACAAACYAAAAIAAAA//////////8="/>
                </a:ext>
              </a:extLst>
            </p:cNvSpPr>
            <p:nvPr/>
          </p:nvSpPr>
          <p:spPr>
            <a:xfrm>
              <a:off x="2187575" y="2913380"/>
              <a:ext cx="692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14</a:t>
              </a:r>
              <a:endParaRPr sz="3600"/>
            </a:p>
          </p:txBody>
        </p:sp>
        <p:sp>
          <p:nvSpPr>
            <p:cNvPr id="32" name="Oval 25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U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AUDQAAXhEAAGYSAACwFgAAACAAACYAAAAIAAAA//////////8="/>
                </a:ext>
              </a:extLst>
            </p:cNvSpPr>
            <p:nvPr/>
          </p:nvSpPr>
          <p:spPr>
            <a:xfrm>
              <a:off x="2125980" y="2823210"/>
              <a:ext cx="864870" cy="864870"/>
            </a:xfrm>
            <a:prstGeom prst="ellipse">
              <a:avLst/>
            </a:prstGeom>
            <a:noFill/>
            <a:ln w="12700" cap="flat" cmpd="sng" algn="ctr">
              <a:solidFill>
                <a:srgbClr val="3333CC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31" name="Text Box 26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OEQAAYxgAAIAUAABVHAAAACAAACYAAAAIAAAA//////////8="/>
                </a:ext>
              </a:extLst>
            </p:cNvSpPr>
            <p:nvPr/>
          </p:nvSpPr>
          <p:spPr>
            <a:xfrm>
              <a:off x="2894330" y="3964305"/>
              <a:ext cx="438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7</a:t>
              </a:r>
              <a:endParaRPr sz="3600"/>
            </a:p>
          </p:txBody>
        </p:sp>
        <p:sp>
          <p:nvSpPr>
            <p:cNvPr id="30" name="Freeform 27"/>
            <p:cNvSpPr>
              <a:extLst>
                <a:ext uri="smNativeData">
                  <pr:smNativeData xmlns:pr="smNativeData" val="SMDATA_13_dTa/XBMAAAAlAAAACwAAAA0AAAAAkAAAAEgAAACQAAAASAAAAAAAAAAAAAAAAAAAAAEAAABQAAAAAAAAAAAA4D8AAAAAAADg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K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AAAAAQAAAAAAAAAAAAAAAAAAAAAAAAAAAAAAAAAAAAAAAAAAAAAAAn9/fwAAAAADzMzMAMDA/wB/f38AAAAAAAAAAAAAAAAAAAAAAAAAAAAhAAAAGAAAABQAAAAkBwAAKwoAAAQLAACMCwAAAAAAACYAAAAIAAAA//////////8="/>
                </a:ext>
              </a:extLst>
            </p:cNvSpPr>
            <p:nvPr/>
          </p:nvSpPr>
          <p:spPr>
            <a:xfrm>
              <a:off x="1160780" y="1652905"/>
              <a:ext cx="629920" cy="224155"/>
            </a:xfrm>
            <a:custGeom>
              <a:avLst/>
              <a:gdLst/>
              <a:ahLst/>
              <a:cxnLst/>
              <a:rect l="0" t="0" r="629920" b="224155"/>
              <a:pathLst>
                <a:path w="629920" h="224155">
                  <a:moveTo>
                    <a:pt x="314167" y="0"/>
                  </a:moveTo>
                  <a:lnTo>
                    <a:pt x="0" y="224155"/>
                  </a:lnTo>
                  <a:lnTo>
                    <a:pt x="314167" y="71538"/>
                  </a:lnTo>
                  <a:lnTo>
                    <a:pt x="629920" y="222565"/>
                  </a:lnTo>
                  <a:lnTo>
                    <a:pt x="314167" y="0"/>
                  </a:lnTo>
                  <a:close/>
                </a:path>
              </a:pathLst>
            </a:custGeom>
            <a:solidFill>
              <a:schemeClr val="tx1"/>
            </a:solidFill>
            <a:ln w="63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9" name="Freeform 28"/>
            <p:cNvSpPr>
              <a:extLst>
                <a:ext uri="smNativeData">
                  <pr:smNativeData xmlns:pr="smNativeData" val="SMDATA_13_dTa/XBMAAAAlAAAACwAAAA0AAAAAkAAAAEgAAACQAAAASAAAAAAAAAAAAAAAAAAAAAEAAABQAAAAAAAAAAAA4D8AAAAAAADg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K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AAAAAQAAAAAAAAAAAAAAAAAAAAAAAAAAAAAAAAAAAAAAAAAAAAAAAn9/fwAAAAADzMzMAMDA/wB/f38AAAAAAAAAAAAAAAAAAAAAAAAAAAAhAAAAGAAAABQAAACHCgAAXhAAAGgOAAC/EQAAAAAAACYAAAAIAAAA//////////8="/>
                </a:ext>
              </a:extLst>
            </p:cNvSpPr>
            <p:nvPr/>
          </p:nvSpPr>
          <p:spPr>
            <a:xfrm>
              <a:off x="1711325" y="2660650"/>
              <a:ext cx="630555" cy="224155"/>
            </a:xfrm>
            <a:custGeom>
              <a:avLst/>
              <a:gdLst/>
              <a:ahLst/>
              <a:cxnLst/>
              <a:rect l="0" t="0" r="630555" b="224155"/>
              <a:pathLst>
                <a:path w="630555" h="224155">
                  <a:moveTo>
                    <a:pt x="314483" y="0"/>
                  </a:moveTo>
                  <a:lnTo>
                    <a:pt x="0" y="224155"/>
                  </a:lnTo>
                  <a:lnTo>
                    <a:pt x="314483" y="71538"/>
                  </a:lnTo>
                  <a:lnTo>
                    <a:pt x="630555" y="222565"/>
                  </a:lnTo>
                  <a:lnTo>
                    <a:pt x="314483" y="0"/>
                  </a:lnTo>
                  <a:close/>
                </a:path>
              </a:pathLst>
            </a:custGeom>
            <a:solidFill>
              <a:schemeClr val="tx1"/>
            </a:solidFill>
            <a:ln w="63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8" name="Freeform 29"/>
            <p:cNvSpPr>
              <a:extLst>
                <a:ext uri="smNativeData">
                  <pr:smNativeData xmlns:pr="smNativeData" val="SMDATA_13_dTa/XBMAAAAlAAAACwAAAA0AAAAAkAAAAEgAAACQAAAASAAAAAAAAAAAAAAAAAAAAAEAAABQAAAAAAAAAAAA4D8AAAAAAADg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K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AAAAAQAAAAAAAAAAAAAAAAAAAAAAAAAAAAAAAAAAAAAAAAAAAAAAAn9/fwAAAAADzMzMAMDA/wB/f38AAAAAAAAAAAAAAAAAAAAAAAAAAAAhAAAAGAAAABQAAADIDQAA0RYAAKgRAAAxGAAAAAAAACYAAAAIAAAA//////////8="/>
                </a:ext>
              </a:extLst>
            </p:cNvSpPr>
            <p:nvPr/>
          </p:nvSpPr>
          <p:spPr>
            <a:xfrm>
              <a:off x="2240280" y="3709035"/>
              <a:ext cx="629920" cy="223520"/>
            </a:xfrm>
            <a:custGeom>
              <a:avLst/>
              <a:gdLst/>
              <a:ahLst/>
              <a:cxnLst/>
              <a:rect l="0" t="0" r="629920" b="223520"/>
              <a:pathLst>
                <a:path w="629920" h="223520">
                  <a:moveTo>
                    <a:pt x="314167" y="0"/>
                  </a:moveTo>
                  <a:lnTo>
                    <a:pt x="0" y="223520"/>
                  </a:lnTo>
                  <a:lnTo>
                    <a:pt x="314167" y="71336"/>
                  </a:lnTo>
                  <a:lnTo>
                    <a:pt x="629920" y="221935"/>
                  </a:lnTo>
                  <a:lnTo>
                    <a:pt x="314167" y="0"/>
                  </a:lnTo>
                  <a:close/>
                </a:path>
              </a:pathLst>
            </a:custGeom>
            <a:solidFill>
              <a:schemeClr val="tx1"/>
            </a:solidFill>
            <a:ln w="63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7" name="Text Box 30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EQAAnAIAAPISAADeBAAAACAAACYAAAAIAAAA//////////8="/>
                </a:ext>
              </a:extLst>
            </p:cNvSpPr>
            <p:nvPr/>
          </p:nvSpPr>
          <p:spPr>
            <a:xfrm>
              <a:off x="2895600" y="424180"/>
              <a:ext cx="184150" cy="36703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26" name="Oval 31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ICAgAoU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39/fwAAAAADzMzMAMDA/wB/f38AAAAAAAAAAAAAAAAAAAAAAAAAAAAhAAAAGAAAABQAAAD4AgAABwsAAEsIAABZEAAAACAAACYAAAAIAAAA//////////8="/>
                </a:ext>
              </a:extLst>
            </p:cNvSpPr>
            <p:nvPr/>
          </p:nvSpPr>
          <p:spPr>
            <a:xfrm>
              <a:off x="482600" y="1792605"/>
              <a:ext cx="865505" cy="864870"/>
            </a:xfrm>
            <a:prstGeom prst="ellipse">
              <a:avLst/>
            </a:prstGeom>
            <a:noFill/>
            <a:ln w="12700" cap="flat" cmpd="sng" algn="ctr">
              <a:solidFill>
                <a:schemeClr val="bg2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25" name="Text Box 32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0BAAAuQsAACYHAACrDwAAACAAACYAAAAIAAAA//////////8="/>
                </a:ext>
              </a:extLst>
            </p:cNvSpPr>
            <p:nvPr/>
          </p:nvSpPr>
          <p:spPr>
            <a:xfrm>
              <a:off x="723900" y="1905635"/>
              <a:ext cx="438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>
                  <a:solidFill>
                    <a:schemeClr val="bg2"/>
                  </a:solidFill>
                </a:rPr>
                <a:t>2</a:t>
              </a:r>
              <a:endParaRPr sz="3600">
                <a:solidFill>
                  <a:schemeClr val="bg2"/>
                </a:solidFill>
              </a:endParaRPr>
            </a:p>
          </p:txBody>
        </p:sp>
        <p:sp>
          <p:nvSpPr>
            <p:cNvPr id="24" name="Oval 33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ICAgAoU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39/fwAAAAADzMzMAMDA/wB/f38AAAAAAAAAAAAAAAAAAAAAAAAAAAAhAAAAGAAAABQAAABwBgAAaBEAAMILAAC6FgAAACAAACYAAAAIAAAA//////////8="/>
                </a:ext>
              </a:extLst>
            </p:cNvSpPr>
            <p:nvPr/>
          </p:nvSpPr>
          <p:spPr>
            <a:xfrm>
              <a:off x="1046480" y="2829560"/>
              <a:ext cx="864870" cy="864870"/>
            </a:xfrm>
            <a:prstGeom prst="ellipse">
              <a:avLst/>
            </a:prstGeom>
            <a:noFill/>
            <a:ln w="12700" cap="flat" cmpd="sng" algn="ctr">
              <a:solidFill>
                <a:schemeClr val="bg2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23" name="Text Box 34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sBwAA5xEAAJ4KAADZFQAAACAAACYAAAAIAAAA//////////8="/>
                </a:ext>
              </a:extLst>
            </p:cNvSpPr>
            <p:nvPr/>
          </p:nvSpPr>
          <p:spPr>
            <a:xfrm>
              <a:off x="1287780" y="2910205"/>
              <a:ext cx="438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>
                  <a:solidFill>
                    <a:schemeClr val="bg2"/>
                  </a:solidFill>
                </a:rPr>
                <a:t>2</a:t>
              </a:r>
              <a:endParaRPr sz="3600">
                <a:solidFill>
                  <a:schemeClr val="bg2"/>
                </a:solidFill>
              </a:endParaRPr>
            </a:p>
          </p:txBody>
        </p:sp>
        <p:sp>
          <p:nvSpPr>
            <p:cNvPr id="22" name="Oval 35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ICAgAoU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39/fwAAAAADzMzMAMDA/wB/f38AAAAAAAAAAAAAAAAAAAAAAAAAAAAhAAAAGAAAABQAAACDCQAAvhcAANYOAAARHQAAACAAACYAAAAIAAAA//////////8="/>
                </a:ext>
              </a:extLst>
            </p:cNvSpPr>
            <p:nvPr/>
          </p:nvSpPr>
          <p:spPr>
            <a:xfrm>
              <a:off x="1546225" y="3859530"/>
              <a:ext cx="865505" cy="865505"/>
            </a:xfrm>
            <a:prstGeom prst="ellipse">
              <a:avLst/>
            </a:prstGeom>
            <a:noFill/>
            <a:ln w="12700" cap="flat" cmpd="sng" algn="ctr">
              <a:solidFill>
                <a:schemeClr val="bg2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21" name="Text Box 36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/CgAAPhgAALENAAAwHAAAACAAACYAAAAIAAAA//////////8="/>
                </a:ext>
              </a:extLst>
            </p:cNvSpPr>
            <p:nvPr/>
          </p:nvSpPr>
          <p:spPr>
            <a:xfrm>
              <a:off x="1787525" y="3940810"/>
              <a:ext cx="438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>
                  <a:solidFill>
                    <a:schemeClr val="bg2"/>
                  </a:solidFill>
                </a:rPr>
                <a:t>2</a:t>
              </a:r>
              <a:endParaRPr sz="3600">
                <a:solidFill>
                  <a:schemeClr val="bg2"/>
                </a:solidFill>
              </a:endParaRPr>
            </a:p>
          </p:txBody>
        </p:sp>
        <p:sp>
          <p:nvSpPr>
            <p:cNvPr id="20" name="Oval 37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ICAgAoU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39/fwAAAAADzMzMAMDA/wB/f38AAAAAAAAAAAAAAAAAAAAAAAAAAAAhAAAAGAAAABQAAABmEAAAwRcAALgVAAATHQAAACAAACYAAAAIAAAA//////////8="/>
                </a:ext>
              </a:extLst>
            </p:cNvSpPr>
            <p:nvPr/>
          </p:nvSpPr>
          <p:spPr>
            <a:xfrm>
              <a:off x="2665730" y="3861435"/>
              <a:ext cx="864870" cy="864870"/>
            </a:xfrm>
            <a:prstGeom prst="ellipse">
              <a:avLst/>
            </a:prstGeom>
            <a:noFill/>
            <a:ln w="12700" cap="flat" cmpd="sng" algn="ctr">
              <a:solidFill>
                <a:schemeClr val="bg2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</p:grpSp>
      <p:sp>
        <p:nvSpPr>
          <p:cNvPr id="38" name="Text Box 38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bAQAASB8AAAAmAAAYIgAAECAAACYAAAAIAAAA//////////8="/>
              </a:ext>
            </a:extLst>
          </p:cNvSpPr>
          <p:nvPr/>
        </p:nvSpPr>
        <p:spPr>
          <a:xfrm>
            <a:off x="179705" y="5085080"/>
            <a:ext cx="5997575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/>
              <a:t>Look for the factors remaining in either tree</a:t>
            </a:r>
            <a:endParaRPr sz="2400"/>
          </a:p>
        </p:txBody>
      </p:sp>
      <p:grpSp>
        <p:nvGrpSpPr>
          <p:cNvPr id="39" name="Group 39"/>
          <p:cNvGrpSpPr>
            <a:extLst>
              <a:ext uri="smNativeData">
                <pr:smNativeData xmlns:pr="smNativeData" val="SMDATA_7_dTa/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B8gAAC4BAAAtTYAAEYjAAAQAAAAJgAAAAgAAAD/////AAAAAA=="/>
              </a:ext>
            </a:extLst>
          </p:cNvGrpSpPr>
          <p:nvPr/>
        </p:nvGrpSpPr>
        <p:grpSpPr>
          <a:xfrm>
            <a:off x="5221605" y="767080"/>
            <a:ext cx="3671570" cy="4966970"/>
            <a:chOff x="5221605" y="767080"/>
            <a:chExt cx="3671570" cy="4966970"/>
          </a:xfrm>
        </p:grpSpPr>
        <p:sp>
          <p:nvSpPr>
            <p:cNvPr id="61" name="Text Box 40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IJAAAWgUAAIooAABMCQAAACAAACYAAAAIAAAA//////////8="/>
                </a:ext>
              </a:extLst>
            </p:cNvSpPr>
            <p:nvPr/>
          </p:nvSpPr>
          <p:spPr>
            <a:xfrm>
              <a:off x="5897880" y="869950"/>
              <a:ext cx="692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48</a:t>
              </a:r>
              <a:endParaRPr sz="3600"/>
            </a:p>
          </p:txBody>
        </p:sp>
        <p:sp>
          <p:nvSpPr>
            <p:cNvPr id="60" name="Oval 41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PMMw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8wzAH9/fwAAAAADzMzMAMDA/wB/f38AAAAAAAAAAAAAAAAAAAAAAAAAAAAhAAAAGAAAABQAAACqIwAAuAQAAP0oAAAKCgAAACAAACYAAAAIAAAA//////////8="/>
                </a:ext>
              </a:extLst>
            </p:cNvSpPr>
            <p:nvPr/>
          </p:nvSpPr>
          <p:spPr>
            <a:xfrm>
              <a:off x="5797550" y="767080"/>
              <a:ext cx="865505" cy="864870"/>
            </a:xfrm>
            <a:prstGeom prst="ellipse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59" name="Text Box 42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rIQAAiwsAAB0kAAB9DwAAACAAACYAAAAIAAAA//////////8="/>
                </a:ext>
              </a:extLst>
            </p:cNvSpPr>
            <p:nvPr/>
          </p:nvSpPr>
          <p:spPr>
            <a:xfrm>
              <a:off x="5432425" y="1876425"/>
              <a:ext cx="438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>
                  <a:solidFill>
                    <a:schemeClr val="bg2"/>
                  </a:solidFill>
                </a:rPr>
                <a:t>2</a:t>
              </a:r>
              <a:endParaRPr sz="3600">
                <a:solidFill>
                  <a:schemeClr val="bg2"/>
                </a:solidFill>
              </a:endParaRPr>
            </a:p>
          </p:txBody>
        </p:sp>
        <p:sp>
          <p:nvSpPr>
            <p:cNvPr id="58" name="Oval 43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ICAgAoU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39/fwAAAAADzMzMAMDA/wB/f38AAAAAAAAAAAAAAAAAAAAAAAAAAAAhAAAAGAAAABQAAAAfIAAA6QoAAHElAAA7EAAAACAAACYAAAAIAAAA//////////8="/>
                </a:ext>
              </a:extLst>
            </p:cNvSpPr>
            <p:nvPr/>
          </p:nvSpPr>
          <p:spPr>
            <a:xfrm>
              <a:off x="5221605" y="1773555"/>
              <a:ext cx="864870" cy="864870"/>
            </a:xfrm>
            <a:prstGeom prst="ellipse">
              <a:avLst/>
            </a:prstGeom>
            <a:noFill/>
            <a:ln w="12700" cap="flat" cmpd="sng" algn="ctr">
              <a:solidFill>
                <a:schemeClr val="bg2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 algn="ctr">
                <a:spcBef>
                  <a:spcPts val="0"/>
                </a:spcBef>
                <a:defRPr>
                  <a:solidFill>
                    <a:schemeClr val="bg2"/>
                  </a:solidFill>
                </a:defRPr>
              </a:pPr>
            </a:p>
          </p:txBody>
        </p:sp>
        <p:sp>
          <p:nvSpPr>
            <p:cNvPr id="57" name="Text Box 44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JQAA3xEAAMInAADRFQAAACAAACYAAAAIAAAA//////////8="/>
                </a:ext>
              </a:extLst>
            </p:cNvSpPr>
            <p:nvPr/>
          </p:nvSpPr>
          <p:spPr>
            <a:xfrm>
              <a:off x="6024880" y="2905125"/>
              <a:ext cx="438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>
                  <a:solidFill>
                    <a:schemeClr val="bg2"/>
                  </a:solidFill>
                </a:rPr>
                <a:t>2</a:t>
              </a:r>
              <a:endParaRPr sz="3600">
                <a:solidFill>
                  <a:schemeClr val="bg2"/>
                </a:solidFill>
              </a:endParaRPr>
            </a:p>
          </p:txBody>
        </p:sp>
        <p:sp>
          <p:nvSpPr>
            <p:cNvPr id="56" name="Oval 45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ICAgAoU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39/fwAAAAADzMzMAMDA/wB/f38AAAAAAAAAAAAAAAAAAAAAAAAAAAAhAAAAGAAAABQAAADDIwAAPREAABYpAACPFgAAACAAACYAAAAIAAAA//////////8="/>
                </a:ext>
              </a:extLst>
            </p:cNvSpPr>
            <p:nvPr/>
          </p:nvSpPr>
          <p:spPr>
            <a:xfrm>
              <a:off x="5813425" y="2802255"/>
              <a:ext cx="865505" cy="864870"/>
            </a:xfrm>
            <a:prstGeom prst="ellipse">
              <a:avLst/>
            </a:prstGeom>
            <a:noFill/>
            <a:ln w="12700" cap="flat" cmpd="sng" algn="ctr">
              <a:solidFill>
                <a:schemeClr val="bg2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 algn="ctr">
                <a:spcBef>
                  <a:spcPts val="0"/>
                </a:spcBef>
                <a:defRPr>
                  <a:solidFill>
                    <a:schemeClr val="bg2"/>
                  </a:solidFill>
                </a:defRPr>
              </a:pPr>
            </a:p>
          </p:txBody>
        </p:sp>
        <p:sp>
          <p:nvSpPr>
            <p:cNvPr id="55" name="Text Box 46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4JwAAiQsAAPorAAB7DwAAACAAACYAAAAIAAAA//////////8="/>
                </a:ext>
              </a:extLst>
            </p:cNvSpPr>
            <p:nvPr/>
          </p:nvSpPr>
          <p:spPr>
            <a:xfrm>
              <a:off x="6456680" y="1875155"/>
              <a:ext cx="692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24</a:t>
              </a:r>
              <a:endParaRPr sz="3600"/>
            </a:p>
          </p:txBody>
        </p:sp>
        <p:sp>
          <p:nvSpPr>
            <p:cNvPr id="54" name="Oval 47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U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AaJwAA5goAAG0sAAA5EAAAACAAACYAAAAIAAAA//////////8="/>
                </a:ext>
              </a:extLst>
            </p:cNvSpPr>
            <p:nvPr/>
          </p:nvSpPr>
          <p:spPr>
            <a:xfrm>
              <a:off x="6356350" y="1771650"/>
              <a:ext cx="865505" cy="865505"/>
            </a:xfrm>
            <a:prstGeom prst="ellipse">
              <a:avLst/>
            </a:prstGeom>
            <a:noFill/>
            <a:ln w="12700" cap="flat" cmpd="sng" algn="ctr">
              <a:solidFill>
                <a:srgbClr val="3333CC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53" name="Text Box 48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yKgAAyxEAAPQuAAC9FQAAACAAACYAAAAIAAAA//////////8="/>
                </a:ext>
              </a:extLst>
            </p:cNvSpPr>
            <p:nvPr/>
          </p:nvSpPr>
          <p:spPr>
            <a:xfrm>
              <a:off x="6940550" y="2892425"/>
              <a:ext cx="692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12</a:t>
              </a:r>
              <a:endParaRPr sz="3600"/>
            </a:p>
          </p:txBody>
        </p:sp>
        <p:sp>
          <p:nvSpPr>
            <p:cNvPr id="52" name="Oval 49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U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BRKgAAPREAAKMvAACPFgAAACAAACYAAAAIAAAA//////////8="/>
                </a:ext>
              </a:extLst>
            </p:cNvSpPr>
            <p:nvPr/>
          </p:nvSpPr>
          <p:spPr>
            <a:xfrm>
              <a:off x="6878955" y="2802255"/>
              <a:ext cx="864870" cy="864870"/>
            </a:xfrm>
            <a:prstGeom prst="ellipse">
              <a:avLst/>
            </a:prstGeom>
            <a:noFill/>
            <a:ln w="12700" cap="flat" cmpd="sng" algn="ctr">
              <a:solidFill>
                <a:srgbClr val="3333CC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51" name="Text Box 50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SKAAAQhgAAMQqAAA0HAAAACAAACYAAAAIAAAA//////////8="/>
                </a:ext>
              </a:extLst>
            </p:cNvSpPr>
            <p:nvPr/>
          </p:nvSpPr>
          <p:spPr>
            <a:xfrm>
              <a:off x="6513830" y="3943350"/>
              <a:ext cx="438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>
                  <a:solidFill>
                    <a:schemeClr val="bg2"/>
                  </a:solidFill>
                </a:rPr>
                <a:t>2</a:t>
              </a:r>
              <a:endParaRPr sz="3600">
                <a:solidFill>
                  <a:schemeClr val="bg2"/>
                </a:solidFill>
              </a:endParaRPr>
            </a:p>
          </p:txBody>
        </p:sp>
        <p:sp>
          <p:nvSpPr>
            <p:cNvPr id="50" name="Text Box 51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LLwAAQhgAAL0xAAA0HAAAACAAACYAAAAIAAAA//////////8="/>
                </a:ext>
              </a:extLst>
            </p:cNvSpPr>
            <p:nvPr/>
          </p:nvSpPr>
          <p:spPr>
            <a:xfrm>
              <a:off x="7647305" y="3943350"/>
              <a:ext cx="438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6</a:t>
              </a:r>
              <a:endParaRPr sz="3600"/>
            </a:p>
          </p:txBody>
        </p:sp>
        <p:sp>
          <p:nvSpPr>
            <p:cNvPr id="49" name="Oval 52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ICAgAoU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39/fwAAAAADzMzMAMDA/wB/f38AAAAAAAAAAAAAAAAAAAAAAAAAAAAhAAAAGAAAABQAAAC+LQAAoBcAABEzAADyHAAAACAAACYAAAAIAAAA//////////8="/>
                </a:ext>
              </a:extLst>
            </p:cNvSpPr>
            <p:nvPr/>
          </p:nvSpPr>
          <p:spPr>
            <a:xfrm>
              <a:off x="7435850" y="3840480"/>
              <a:ext cx="865505" cy="864870"/>
            </a:xfrm>
            <a:prstGeom prst="ellipse">
              <a:avLst/>
            </a:prstGeom>
            <a:noFill/>
            <a:ln w="12700" cap="flat" cmpd="sng" algn="ctr">
              <a:solidFill>
                <a:schemeClr val="bg2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48" name="Freeform 53"/>
            <p:cNvSpPr>
              <a:extLst>
                <a:ext uri="smNativeData">
                  <pr:smNativeData xmlns:pr="smNativeData" val="SMDATA_13_dTa/XBMAAAAlAAAACwAAAA0AAAAAkAAAAEgAAACQAAAASAAAAAAAAAAAAAAAAAAAAAEAAABQAAAAAAAAAAAA4D8AAAAAAADg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K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AAAAAQAAAAAAAAAAAAAAAAAAAAAAAAAAAAAAAAAAAAAAAAAAAAAAAn9/fwAAAAADzMzMAMDA/wB/f38AAAAAAAAAAAAAAAAAAAAAAAAAAAAhAAAAGAAAABQAAABhJAAACgoAAEEoAABrCwAAAAAAACYAAAAIAAAA//////////8="/>
                </a:ext>
              </a:extLst>
            </p:cNvSpPr>
            <p:nvPr/>
          </p:nvSpPr>
          <p:spPr>
            <a:xfrm>
              <a:off x="5913755" y="1631950"/>
              <a:ext cx="629920" cy="224155"/>
            </a:xfrm>
            <a:custGeom>
              <a:avLst/>
              <a:gdLst/>
              <a:ahLst/>
              <a:cxnLst/>
              <a:rect l="0" t="0" r="629920" b="224155"/>
              <a:pathLst>
                <a:path w="629920" h="224155">
                  <a:moveTo>
                    <a:pt x="314167" y="0"/>
                  </a:moveTo>
                  <a:lnTo>
                    <a:pt x="0" y="224155"/>
                  </a:lnTo>
                  <a:lnTo>
                    <a:pt x="314167" y="71538"/>
                  </a:lnTo>
                  <a:lnTo>
                    <a:pt x="629920" y="222565"/>
                  </a:lnTo>
                  <a:lnTo>
                    <a:pt x="314167" y="0"/>
                  </a:lnTo>
                  <a:close/>
                </a:path>
              </a:pathLst>
            </a:custGeom>
            <a:solidFill>
              <a:schemeClr val="tx1"/>
            </a:solidFill>
            <a:ln w="63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47" name="Freeform 54"/>
            <p:cNvSpPr>
              <a:extLst>
                <a:ext uri="smNativeData">
                  <pr:smNativeData xmlns:pr="smNativeData" val="SMDATA_13_dTa/XBMAAAAlAAAACwAAAA0AAAAAkAAAAEgAAACQAAAASAAAAAAAAAAAAAAAAAAAAAEAAABQAAAAAAAAAAAA4D8AAAAAAADg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K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AAAAAQAAAAAAAAAAAAAAAAAAAAAAAAAAAAAAAAAAAAAAAAAAAAAAAn9/fwAAAAADzMzMAMDA/wB/f38AAAAAAAAAAAAAAAAAAAAAAAAAAAAhAAAAGAAAABQAAADEJwAAPhAAAKUrAACeEQAAAAAAACYAAAAIAAAA//////////8="/>
                </a:ext>
              </a:extLst>
            </p:cNvSpPr>
            <p:nvPr/>
          </p:nvSpPr>
          <p:spPr>
            <a:xfrm>
              <a:off x="6464300" y="2640330"/>
              <a:ext cx="630555" cy="223520"/>
            </a:xfrm>
            <a:custGeom>
              <a:avLst/>
              <a:gdLst/>
              <a:ahLst/>
              <a:cxnLst/>
              <a:rect l="0" t="0" r="630555" b="223520"/>
              <a:pathLst>
                <a:path w="630555" h="223520">
                  <a:moveTo>
                    <a:pt x="314483" y="0"/>
                  </a:moveTo>
                  <a:lnTo>
                    <a:pt x="0" y="223520"/>
                  </a:lnTo>
                  <a:lnTo>
                    <a:pt x="314483" y="71336"/>
                  </a:lnTo>
                  <a:lnTo>
                    <a:pt x="630555" y="221935"/>
                  </a:lnTo>
                  <a:lnTo>
                    <a:pt x="314483" y="0"/>
                  </a:lnTo>
                  <a:close/>
                </a:path>
              </a:pathLst>
            </a:custGeom>
            <a:solidFill>
              <a:schemeClr val="tx1"/>
            </a:solidFill>
            <a:ln w="63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46" name="Freeform 55"/>
            <p:cNvSpPr>
              <a:extLst>
                <a:ext uri="smNativeData">
                  <pr:smNativeData xmlns:pr="smNativeData" val="SMDATA_13_dTa/XBMAAAAlAAAACwAAAA0AAAAAkAAAAEgAAACQAAAASAAAAAAAAAAAAAAAAAAAAAEAAABQAAAAAAAAAAAA4D8AAAAAAADg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K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AAAAAQAAAAAAAAAAAAAAAAAAAAAAAAAAAAAAAAAAAAAAAAAAAAAAAn9/fwAAAAADzMzMAMDA/wB/f38AAAAAAAAAAAAAAAAAAAAAAAAAAAAhAAAAGAAAABQAAAAFKwAAsBYAAOUuAAAQGAAAAAAAACYAAAAIAAAA//////////8="/>
                </a:ext>
              </a:extLst>
            </p:cNvSpPr>
            <p:nvPr/>
          </p:nvSpPr>
          <p:spPr>
            <a:xfrm>
              <a:off x="6993255" y="3688080"/>
              <a:ext cx="629920" cy="223520"/>
            </a:xfrm>
            <a:custGeom>
              <a:avLst/>
              <a:gdLst/>
              <a:ahLst/>
              <a:cxnLst/>
              <a:rect l="0" t="0" r="629920" b="223520"/>
              <a:pathLst>
                <a:path w="629920" h="223520">
                  <a:moveTo>
                    <a:pt x="314167" y="0"/>
                  </a:moveTo>
                  <a:lnTo>
                    <a:pt x="0" y="223520"/>
                  </a:lnTo>
                  <a:lnTo>
                    <a:pt x="314167" y="71336"/>
                  </a:lnTo>
                  <a:lnTo>
                    <a:pt x="629920" y="221935"/>
                  </a:lnTo>
                  <a:lnTo>
                    <a:pt x="314167" y="0"/>
                  </a:lnTo>
                  <a:close/>
                </a:path>
              </a:pathLst>
            </a:custGeom>
            <a:solidFill>
              <a:schemeClr val="tx1"/>
            </a:solidFill>
            <a:ln w="63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45" name="Text Box 56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2KwAAlh4AAGguAACIIgAAACAAACYAAAAIAAAA//////////8="/>
                </a:ext>
              </a:extLst>
            </p:cNvSpPr>
            <p:nvPr/>
          </p:nvSpPr>
          <p:spPr>
            <a:xfrm>
              <a:off x="7105650" y="4972050"/>
              <a:ext cx="438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>
                  <a:solidFill>
                    <a:srgbClr val="003300"/>
                  </a:solidFill>
                </a:rPr>
                <a:t>2</a:t>
              </a:r>
              <a:endParaRPr sz="3600">
                <a:solidFill>
                  <a:srgbClr val="003300"/>
                </a:solidFill>
              </a:endParaRPr>
            </a:p>
          </p:txBody>
        </p:sp>
        <p:sp>
          <p:nvSpPr>
            <p:cNvPr id="44" name="Oval 57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ICAgAoU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39/fwAAAAADzMzMAMDA/wB/f38AAAAAAAAAAAAAAAAAAAAAAAAAAAAhAAAAGAAAABQAAABqKgAA9B0AALwvAABGIwAAACAAACYAAAAIAAAA//////////8="/>
                </a:ext>
              </a:extLst>
            </p:cNvSpPr>
            <p:nvPr/>
          </p:nvSpPr>
          <p:spPr>
            <a:xfrm>
              <a:off x="6894830" y="4869180"/>
              <a:ext cx="864870" cy="864870"/>
            </a:xfrm>
            <a:prstGeom prst="ellipse">
              <a:avLst/>
            </a:prstGeom>
            <a:noFill/>
            <a:ln w="12700" cap="flat" cmpd="sng" algn="ctr">
              <a:solidFill>
                <a:schemeClr val="bg2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 algn="ctr">
                <a:spcBef>
                  <a:spcPts val="0"/>
                </a:spcBef>
                <a:defRPr>
                  <a:solidFill>
                    <a:schemeClr val="bg2"/>
                  </a:solidFill>
                </a:defRPr>
              </a:pPr>
            </a:p>
          </p:txBody>
        </p:sp>
        <p:sp>
          <p:nvSpPr>
            <p:cNvPr id="43" name="Text Box 58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vMgAAlh4AAGE1AACIIgAAACAAACYAAAAIAAAA//////////8="/>
                </a:ext>
              </a:extLst>
            </p:cNvSpPr>
            <p:nvPr/>
          </p:nvSpPr>
          <p:spPr>
            <a:xfrm>
              <a:off x="8239125" y="4972050"/>
              <a:ext cx="438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3</a:t>
              </a:r>
              <a:endParaRPr sz="3600"/>
            </a:p>
          </p:txBody>
        </p:sp>
        <p:sp>
          <p:nvSpPr>
            <p:cNvPr id="42" name="Freeform 59"/>
            <p:cNvSpPr>
              <a:extLst>
                <a:ext uri="smNativeData">
                  <pr:smNativeData xmlns:pr="smNativeData" val="SMDATA_13_dTa/XBMAAAAlAAAACwAAAA0AAAAAkAAAAEgAAACQAAAASAAAAAAAAAAAAAAAAAAAAAEAAABQAAAAAAAAAAAA4D8AAAAAAADg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K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AAAAAQAAAAAAAAAAAAAAAAAAAAAAAAAAAAAAAAAAAAAAAAAAAAAAAn9/fwAAAAADzMzMAMDA/wB/f38AAAAAAAAAAAAAAAAAAAAAAAAAAAAhAAAAGAAAABQAAACpLgAABB0AAIoyAABkHgAAAAAAACYAAAAIAAAA//////////8="/>
                </a:ext>
              </a:extLst>
            </p:cNvSpPr>
            <p:nvPr/>
          </p:nvSpPr>
          <p:spPr>
            <a:xfrm>
              <a:off x="7585075" y="4716780"/>
              <a:ext cx="630555" cy="223520"/>
            </a:xfrm>
            <a:custGeom>
              <a:avLst/>
              <a:gdLst/>
              <a:ahLst/>
              <a:cxnLst/>
              <a:rect l="0" t="0" r="630555" b="223520"/>
              <a:pathLst>
                <a:path w="630555" h="223520">
                  <a:moveTo>
                    <a:pt x="314483" y="0"/>
                  </a:moveTo>
                  <a:lnTo>
                    <a:pt x="0" y="223520"/>
                  </a:lnTo>
                  <a:lnTo>
                    <a:pt x="314483" y="71336"/>
                  </a:lnTo>
                  <a:lnTo>
                    <a:pt x="630555" y="221935"/>
                  </a:lnTo>
                  <a:lnTo>
                    <a:pt x="314483" y="0"/>
                  </a:lnTo>
                  <a:close/>
                </a:path>
              </a:pathLst>
            </a:custGeom>
            <a:solidFill>
              <a:schemeClr val="tx1"/>
            </a:solidFill>
            <a:ln w="63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41" name="Oval 60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ICAgAoU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39/fwAAAAADzMzMAMDA/wB/f38AAAAAAAAAAAAAAAAAAAAAAAAAAAAhAAAAGAAAABQAAABjMQAA9B0AALU2AABGIwAAACAAACYAAAAIAAAA//////////8="/>
                </a:ext>
              </a:extLst>
            </p:cNvSpPr>
            <p:nvPr/>
          </p:nvSpPr>
          <p:spPr>
            <a:xfrm>
              <a:off x="8028305" y="4869180"/>
              <a:ext cx="864870" cy="864870"/>
            </a:xfrm>
            <a:prstGeom prst="ellipse">
              <a:avLst/>
            </a:prstGeom>
            <a:noFill/>
            <a:ln w="12700" cap="flat" cmpd="sng" algn="ctr">
              <a:solidFill>
                <a:schemeClr val="bg2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40" name="Oval 61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ICAgAoU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39/fwAAAAADzMzMAMDA/wB/f38AAAAAAAAAAAAAAAAAAAAAAAAAAAAhAAAAGAAAABQAAADAJgAAvhcAABMsAAAQHQAAACAAACYAAAAIAAAA//////////8="/>
                </a:ext>
              </a:extLst>
            </p:cNvSpPr>
            <p:nvPr/>
          </p:nvSpPr>
          <p:spPr>
            <a:xfrm>
              <a:off x="6299200" y="3859530"/>
              <a:ext cx="865505" cy="864870"/>
            </a:xfrm>
            <a:prstGeom prst="ellipse">
              <a:avLst/>
            </a:prstGeom>
            <a:noFill/>
            <a:ln w="12700" cap="flat" cmpd="sng" algn="ctr">
              <a:solidFill>
                <a:schemeClr val="bg2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 algn="ctr">
                <a:spcBef>
                  <a:spcPts val="0"/>
                </a:spcBef>
                <a:defRPr>
                  <a:solidFill>
                    <a:schemeClr val="bg2"/>
                  </a:solidFill>
                </a:defRPr>
              </a:p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advAuto="0"/>
      <p:bldP spid="6" grpId="0" animBg="1" advAuto="0"/>
      <p:bldP spid="7" grpId="0" animBg="1" advAuto="0"/>
      <p:bldP spid="8" grpId="0" animBg="1" advAuto="0"/>
      <p:bldP spid="13" grpId="0" animBg="1" advAuto="0"/>
      <p:bldP spid="14" grpId="0" animBg="1" advAuto="0"/>
      <p:bldP spid="17" grpId="0" animBg="1" advAuto="0"/>
      <p:bldP spid="18" grpId="0" animBg="1" advAuto="0"/>
      <p:bldP spid="19" grpId="0" animBg="1" advAuto="0"/>
      <p:bldP spid="38" grpId="0" animBg="1" advAuto="0"/>
      <p:bldP spid="39" grpId="0" animBg="1" advAuto="0"/>
    </p:bldLst>
    <p:extLst>
      <p:ext uri="smNativeData">
        <pr:smNativeData xmlns:pr="smNativeData" val="dTa/XAsAAAAFAAAA/f///wEAAAAWAAAAAQAAAAAAAAAAAAAAAAAAAAkAAAD9////AQAAABYAAAABAAAAAAAAAAAAAAAAAAAADgAAAP3///8BAAAAFgAAAAgAAAAAAAAAAAAAAAAAAAATAAAA/f///wEAAAABAAAAAAAAAAAAAAAAAAAAAAAAABcAAAD9////AQAAAAEAAAAAAAAAAAAAAAAAAAAAAAAAGwAAAP3///8BAAAAFgAAAAgAAAAAAAAAAAAAAAAAAAAgAAAA/f///wEAAAAWAAAABAAAAAAAAAAAAAAAAAAAACUAAAD9////AQAAAAEAAAAAAAAAAAAAAAAAAAAAAAAAKQAAAP3///8BAAAAFgAAAAQAAAAAAAAAAAAAAAAAAAAuAAAA/f///wEAAAABAAAAAAAAAAAAAAAAAAAAAAAAADIAAAD9////AQAAABYAAAAIAAAAAAAAAAAAAAAAAAAA"/>
      </p:ext>
    </p:extLst>
  </p:timing>
</p:sld>
</file>

<file path=ppt/slides/slide16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  <a:extLst>
              <a:ext uri="smNativeData">
                <pr:smNativeData xmlns:pr="smNativeData" val="SMDATA_13_dTa/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DIawQ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v58AAAAAAAA="/>
              </a:ext>
            </a:extLst>
          </p:cNvSpPr>
          <p:nvPr>
            <p:ph type="title" idx="4294967295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</a:pPr>
            <a:r>
              <a:t>You now know… how to</a:t>
            </a:r>
          </a:p>
        </p:txBody>
      </p:sp>
      <p:sp>
        <p:nvSpPr>
          <p:cNvPr id="3" name="Rectangle 3"/>
          <p:cNvSpPr>
            <a:spLocks noGrp="1" noChangeArrowheads="1"/>
            <a:extLst>
              <a:ext uri="smNativeData">
                <pr:smNativeData xmlns:pr="smNativeData" val="SMDATA_13_dTa/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APbAQ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v58AAAAAAAA="/>
              </a:ext>
            </a:extLst>
          </p:cNvSpPr>
          <p:nvPr>
            <p:ph type="body" idx="4294967295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</a:pPr>
          </a:p>
        </p:txBody>
      </p:sp>
      <p:sp>
        <p:nvSpPr>
          <p:cNvPr id="4" name="Text Box 4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rBgAA5Q4AALkyAABgIAAAECAAACYAAAAIAAAA//////////8="/>
              </a:ext>
            </a:extLst>
          </p:cNvSpPr>
          <p:nvPr/>
        </p:nvSpPr>
        <p:spPr>
          <a:xfrm>
            <a:off x="1043305" y="2421255"/>
            <a:ext cx="7202170" cy="28416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 algn="ctr">
              <a:lnSpc>
                <a:spcPct val="125000"/>
              </a:lnSpc>
              <a:spcBef>
                <a:spcPts val="0"/>
              </a:spcBef>
            </a:pPr>
            <a:r>
              <a:rPr sz="3600"/>
              <a:t>Make a Prime Factor Tree</a:t>
            </a:r>
            <a:endParaRPr sz="3600"/>
          </a:p>
          <a:p>
            <a:pPr marL="342900" algn="ctr">
              <a:lnSpc>
                <a:spcPct val="125000"/>
              </a:lnSpc>
            </a:pPr>
            <a:r>
              <a:rPr sz="3600"/>
              <a:t>Find the HCF of two numbers</a:t>
            </a:r>
            <a:endParaRPr sz="3600"/>
          </a:p>
          <a:p>
            <a:pPr marL="342900" algn="ctr">
              <a:lnSpc>
                <a:spcPct val="125000"/>
              </a:lnSpc>
            </a:pPr>
            <a:r>
              <a:rPr sz="3600"/>
              <a:t>Find the LCM of two numbers</a:t>
            </a:r>
            <a:endParaRPr sz="3600"/>
          </a:p>
          <a:p>
            <a:pPr marL="342900" algn="ctr">
              <a:lnSpc>
                <a:spcPct val="125000"/>
              </a:lnSpc>
              <a:defRPr sz="3600"/>
            </a:p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  <a:extLst>
              <a:ext uri="smNativeData">
                <pr:smNativeData xmlns:pr="smNativeData" val="SMDATA_13_dTa/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//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sQEAAHA1AAC5CAAAEAAAACYAAAAIAAAAv58AAAAAAAA="/>
              </a:ext>
            </a:extLst>
          </p:cNvSpPr>
          <p:nvPr>
            <p:ph type="title" idx="4294967295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</a:pPr>
            <a:r>
              <a:t>You will learn… how to</a:t>
            </a:r>
          </a:p>
        </p:txBody>
      </p:sp>
      <p:sp>
        <p:nvSpPr>
          <p:cNvPr id="3" name="Rectangle 3"/>
          <p:cNvSpPr>
            <a:spLocks noGrp="1" noChangeArrowheads="1"/>
            <a:extLst>
              <a:ext uri="smNativeData">
                <pr:smNativeData xmlns:pr="smNativeData" val="SMDATA_13_dTa/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2AkAAHA1AACwJQAAEAAAACYAAAAIAAAAv58AAAAAAAA="/>
              </a:ext>
            </a:extLst>
          </p:cNvSpPr>
          <p:nvPr>
            <p:ph type="body" idx="4294967295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</a:pPr>
          </a:p>
        </p:txBody>
      </p:sp>
      <p:sp>
        <p:nvSpPr>
          <p:cNvPr id="4" name="Text Box 4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rBgAA5Q4AALkyAABgIAAAECAAACYAAAAIAAAA//////////8="/>
              </a:ext>
            </a:extLst>
          </p:cNvSpPr>
          <p:nvPr/>
        </p:nvSpPr>
        <p:spPr>
          <a:xfrm>
            <a:off x="1043305" y="2421255"/>
            <a:ext cx="7202170" cy="28416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 algn="ctr">
              <a:lnSpc>
                <a:spcPct val="125000"/>
              </a:lnSpc>
              <a:spcBef>
                <a:spcPts val="0"/>
              </a:spcBef>
            </a:pPr>
            <a:r>
              <a:rPr sz="3600"/>
              <a:t>Make a Prime Factor Tree</a:t>
            </a:r>
            <a:endParaRPr sz="3600"/>
          </a:p>
          <a:p>
            <a:pPr marL="342900" algn="ctr">
              <a:lnSpc>
                <a:spcPct val="125000"/>
              </a:lnSpc>
            </a:pPr>
            <a:r>
              <a:rPr sz="3600"/>
              <a:t>Find the HCF of two numbers</a:t>
            </a:r>
            <a:endParaRPr sz="3600"/>
          </a:p>
          <a:p>
            <a:pPr marL="342900" algn="ctr">
              <a:lnSpc>
                <a:spcPct val="125000"/>
              </a:lnSpc>
            </a:pPr>
            <a:r>
              <a:rPr sz="3600"/>
              <a:t>Find the LCM of two numbers</a:t>
            </a:r>
            <a:endParaRPr sz="3600"/>
          </a:p>
          <a:p>
            <a:pPr marL="342900" algn="ctr">
              <a:lnSpc>
                <a:spcPct val="125000"/>
              </a:lnSpc>
              <a:defRPr sz="3600"/>
            </a:p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  <a:extLst>
              <a:ext uri="smNativeData">
                <pr:smNativeData xmlns:pr="smNativeData" val="SMDATA_13_dTa/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+AQAAtwAAAOM1AAC/BwAAEAAAACYAAAAIAAAAv58AAAAAAAA="/>
              </a:ext>
            </a:extLst>
          </p:cNvSpPr>
          <p:nvPr>
            <p:ph type="title" idx="4294967295"/>
          </p:nvPr>
        </p:nvSpPr>
        <p:spPr>
          <a:xfrm>
            <a:off x="323850" y="116205"/>
            <a:ext cx="8435975" cy="1143000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</a:pPr>
            <a:r>
              <a:rPr sz="3600"/>
              <a:t>Highest Common Factor  HCF</a:t>
            </a:r>
            <a:endParaRPr sz="3600"/>
          </a:p>
        </p:txBody>
      </p:sp>
      <p:sp>
        <p:nvSpPr>
          <p:cNvPr id="3" name="Text Box 6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2BAAA4QgAAMYUAACxCwAAECAAACYAAAAIAAAA//////////8="/>
              </a:ext>
            </a:extLst>
          </p:cNvSpPr>
          <p:nvPr/>
        </p:nvSpPr>
        <p:spPr>
          <a:xfrm>
            <a:off x="684530" y="1443355"/>
            <a:ext cx="26924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/>
              <a:t>Take two numbers</a:t>
            </a:r>
            <a:endParaRPr sz="2400"/>
          </a:p>
        </p:txBody>
      </p:sp>
      <p:sp>
        <p:nvSpPr>
          <p:cNvPr id="4" name="Text Box 7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Du//8MAAAAEAAAAAAAAAAAAAAAAAAAAAAAAAAeAAAAaAAAAAAAAAAAAAAAAAAAAAAAAAAAAAAAECcAABAnAAAAAAAAAAAAAAAAAAAAAAAAAAAAAAAAAAAAAAAAAAAAABQAAAAAAAAAwMD/AAAAAABkAAAAMgAAAAAAAABkAAAAAAAAAH9/fwAKAAAAHwAAAFQAAAC74OMF////AQAAAAAAAAAAAAAAAAAAAAAAAAAAAAAAAAAAAAAAAAAAMzPMAH9/fwCAgIADzMzMAMDA/wB/f38AAAAAAAAAAAAAAAAAAAAAAAAAAAAhAAAAGAAAABQAAABMBwAAqRAAAPIwAACIEwAAECAAACYAAAAIAAAA//////////8="/>
              </a:ext>
            </a:extLst>
          </p:cNvSpPr>
          <p:nvPr/>
        </p:nvSpPr>
        <p:spPr>
          <a:xfrm>
            <a:off x="1186180" y="2708275"/>
            <a:ext cx="6770370" cy="466725"/>
          </a:xfrm>
          <a:prstGeom prst="rect">
            <a:avLst/>
          </a:prstGeom>
          <a:noFill/>
          <a:ln w="9525" cap="flat" cmpd="sng" algn="ctr">
            <a:solidFill>
              <a:srgbClr val="3333CC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/>
              <a:t>What’s the biggest number that will go into both?</a:t>
            </a:r>
            <a:endParaRPr sz="2400"/>
          </a:p>
        </p:txBody>
      </p:sp>
      <p:sp>
        <p:nvSpPr>
          <p:cNvPr id="5" name="Text Box 8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MzPMAH9/fwCAgIADzMzMAMDA/wB/f38AAAAAAAAAAAAAAAAAAAAAAAAAAAAhAAAAGAAAABQAAAAuDAAAbBYAABAsAACKGwAAECAAACYAAAAIAAAA//////////8="/>
              </a:ext>
            </a:extLst>
          </p:cNvSpPr>
          <p:nvPr/>
        </p:nvSpPr>
        <p:spPr>
          <a:xfrm>
            <a:off x="1979930" y="3644900"/>
            <a:ext cx="5182870" cy="831850"/>
          </a:xfrm>
          <a:prstGeom prst="rect">
            <a:avLst/>
          </a:prstGeom>
          <a:noFill/>
          <a:ln w="9525" cap="flat" cmpd="sng" algn="ctr">
            <a:solidFill>
              <a:srgbClr val="3333CC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/>
              <a:t>2 goes  into  8  four times    8 ÷ 2 = 4</a:t>
            </a:r>
            <a:endParaRPr sz="2400"/>
          </a:p>
          <a:p>
            <a:pPr/>
            <a:r>
              <a:rPr sz="2400"/>
              <a:t>2 goes into 10  five times   10 ÷ 2 = 5</a:t>
            </a:r>
            <a:endParaRPr sz="2400"/>
          </a:p>
        </p:txBody>
      </p:sp>
      <p:grpSp>
        <p:nvGrpSpPr>
          <p:cNvPr id="6" name="Group 14"/>
          <p:cNvGrpSpPr>
            <a:extLst>
              <a:ext uri="smNativeData">
                <pr:smNativeData xmlns:pr="smNativeData" val="SMDATA_7_dTa/XBMAAAAlAAAAAQAAAA0AAAAAkAAAAEgAAACQAAAASAAAAAAAAAAAAAAAAAAAABcAAAAUAAAAAAAAAAAAAAD/fwAA/38AAAAAAAAJAAAABAAAABAAAAAMAAAAEAAAAAAAAAAAAAAAAAAAAAAAAAAfAAAAVAAAAAAAAAAAAAAAAAAAAAAAAAAAAAAAAAAAAAAAAAAAAAAAAAAAAAAAAAAAAAAAAAAAAAAAAAAAAAAAAAAAAAAAAAAAAAAAAAAAAAAAAAAAAAAAAAAAACEAAAAYAAAAFAAAAGkZAADOBwAAvB4AACANAAAQAAAAJgAAAAgAAAD/////AAAAAA=="/>
              </a:ext>
            </a:extLst>
          </p:cNvGrpSpPr>
          <p:nvPr/>
        </p:nvGrpSpPr>
        <p:grpSpPr>
          <a:xfrm>
            <a:off x="4130675" y="1268730"/>
            <a:ext cx="865505" cy="864870"/>
            <a:chOff x="4130675" y="1268730"/>
            <a:chExt cx="865505" cy="864870"/>
          </a:xfrm>
        </p:grpSpPr>
        <p:sp>
          <p:nvSpPr>
            <p:cNvPr id="8" name="Text Box 4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HGgAAcAgAAHkdAABiDAAAACAAACYAAAAIAAAA//////////8="/>
                </a:ext>
              </a:extLst>
            </p:cNvSpPr>
            <p:nvPr/>
          </p:nvSpPr>
          <p:spPr>
            <a:xfrm>
              <a:off x="4352925" y="1371600"/>
              <a:ext cx="438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8</a:t>
              </a:r>
              <a:endParaRPr sz="3600"/>
            </a:p>
          </p:txBody>
        </p:sp>
        <p:sp>
          <p:nvSpPr>
            <p:cNvPr id="7" name="Oval 10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MzPMAH9/fwCAgIADzMzMAMDA/wB/f38AAAAAAAAAAAAAAAAAAAAAAAAAAAAhAAAAGAAAABQAAABpGQAAzgcAALweAAAgDQAAACAAACYAAAAIAAAA//////////8="/>
                </a:ext>
              </a:extLst>
            </p:cNvSpPr>
            <p:nvPr/>
          </p:nvSpPr>
          <p:spPr>
            <a:xfrm>
              <a:off x="4130675" y="1268730"/>
              <a:ext cx="865505" cy="864870"/>
            </a:xfrm>
            <a:prstGeom prst="ellipse">
              <a:avLst/>
            </a:prstGeom>
            <a:noFill/>
            <a:ln w="19050" cap="flat" cmpd="sng" algn="ctr">
              <a:solidFill>
                <a:srgbClr val="3333CC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</p:grpSp>
      <p:grpSp>
        <p:nvGrpSpPr>
          <p:cNvPr id="9" name="Group 15"/>
          <p:cNvGrpSpPr>
            <a:extLst>
              <a:ext uri="smNativeData">
                <pr:smNativeData xmlns:pr="smNativeData" val="SMDATA_7_dTa/XBMAAAAlAAAAAQAAAA0AAAAAkAAAAEgAAACQAAAASAAAAAAAAAAAAAAAAAAAABcAAAAUAAAAAAAAAAAAAAD/fwAA/38AAAAAAAAJAAAABAAAAEApAAAMAAAAEAAAAAAAAAAAAAAAAAAAAAAAAAAfAAAAVAAAAAAAAAAAAAAAAAAAAAAAAAAAAAAAAAAAAAAAAAAAAAAAAAAAAAAAAAAAAAAAAAAAAAAAAAAAAAAAAAAAAAAAAAAAAAAAAAAAAAAAAAAAAAAAAAAAACEAAAAYAAAAFAAAAI0gAAAACAAA3yUAAFINAAAQAAAAJgAAAAgAAAD/////AAAAAA=="/>
              </a:ext>
            </a:extLst>
          </p:cNvGrpSpPr>
          <p:nvPr/>
        </p:nvGrpSpPr>
        <p:grpSpPr>
          <a:xfrm>
            <a:off x="5291455" y="1300480"/>
            <a:ext cx="864870" cy="864870"/>
            <a:chOff x="5291455" y="1300480"/>
            <a:chExt cx="864870" cy="864870"/>
          </a:xfrm>
        </p:grpSpPr>
        <p:sp>
          <p:nvSpPr>
            <p:cNvPr id="11" name="Text Box 5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6IAAAeggAAPwkAABsDAAAACAAACYAAAAIAAAA//////////8="/>
                </a:ext>
              </a:extLst>
            </p:cNvSpPr>
            <p:nvPr/>
          </p:nvSpPr>
          <p:spPr>
            <a:xfrm>
              <a:off x="5320030" y="1377950"/>
              <a:ext cx="692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10</a:t>
              </a:r>
              <a:endParaRPr sz="3600"/>
            </a:p>
          </p:txBody>
        </p:sp>
        <p:sp>
          <p:nvSpPr>
            <p:cNvPr id="10" name="Oval 11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MzPMAH9/fwCAgIADzMzMAMDA/wB/f38AAAAAAAAAAAAAAAAAAAAAAAAAAAAhAAAAGAAAABQAAACNIAAAAAgAAN8lAABSDQAAACAAACYAAAAIAAAA//////////8="/>
                </a:ext>
              </a:extLst>
            </p:cNvSpPr>
            <p:nvPr/>
          </p:nvSpPr>
          <p:spPr>
            <a:xfrm>
              <a:off x="5291455" y="1300480"/>
              <a:ext cx="864870" cy="864870"/>
            </a:xfrm>
            <a:prstGeom prst="ellipse">
              <a:avLst/>
            </a:prstGeom>
            <a:noFill/>
            <a:ln w="19050" cap="flat" cmpd="sng" algn="ctr">
              <a:solidFill>
                <a:srgbClr val="3333CC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</p:grpSp>
      <p:sp>
        <p:nvSpPr>
          <p:cNvPr id="12" name="Text Box 12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KBQAA1x4AALcyAACnIQAAECAAACYAAAAIAAAA//////////8="/>
              </a:ext>
            </a:extLst>
          </p:cNvSpPr>
          <p:nvPr/>
        </p:nvSpPr>
        <p:spPr>
          <a:xfrm>
            <a:off x="900430" y="5013325"/>
            <a:ext cx="7343775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/>
              <a:t>There’s </a:t>
            </a:r>
            <a:r>
              <a:rPr sz="2400" u="sng"/>
              <a:t>no bigger number</a:t>
            </a:r>
            <a:r>
              <a:rPr sz="2400"/>
              <a:t> than 2 that </a:t>
            </a:r>
            <a:r>
              <a:rPr sz="2400" u="sng"/>
              <a:t>goes into both</a:t>
            </a:r>
            <a:endParaRPr sz="2400" u="sng"/>
          </a:p>
        </p:txBody>
      </p:sp>
      <p:sp>
        <p:nvSpPr>
          <p:cNvPr id="13" name="Text Box 13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MwzAAA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zDMAAH9/fwCAgIADzMzMAMDA/wB/f38AAAAAAAAAAAAAAAAAAAAAAAAAAAAhAAAAGAAAABQAAADyDQAAhiIAAEwqAACzJwAAECAAACYAAAAIAAAA//////////8="/>
              </a:ext>
            </a:extLst>
          </p:cNvSpPr>
          <p:nvPr/>
        </p:nvSpPr>
        <p:spPr>
          <a:xfrm>
            <a:off x="2266950" y="5612130"/>
            <a:ext cx="4608830" cy="841375"/>
          </a:xfrm>
          <a:prstGeom prst="rect">
            <a:avLst/>
          </a:prstGeom>
          <a:noFill/>
          <a:ln w="19050" cap="flat" cmpd="sng" algn="ctr">
            <a:solidFill>
              <a:srgbClr val="CC3300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2400"/>
              <a:t>So it’s the biggest FACTOR </a:t>
            </a:r>
            <a:endParaRPr sz="2400"/>
          </a:p>
          <a:p>
            <a:pPr algn="ctr"/>
            <a:r>
              <a:rPr sz="2400"/>
              <a:t>or the Highest Common Factor</a:t>
            </a:r>
            <a:endParaRPr sz="2400"/>
          </a:p>
        </p:txBody>
      </p:sp>
      <p:grpSp>
        <p:nvGrpSpPr>
          <p:cNvPr id="14" name="Group 20"/>
          <p:cNvGrpSpPr>
            <a:extLst>
              <a:ext uri="smNativeData">
                <pr:smNativeData xmlns:pr="smNativeData" val="SMDATA_7_dTa/XBMAAAAlAAAAAQAAAA0AAAAAkAAAAEgAAACQAAAASAAAAAAAAAAAAAAAAAAAABcAAAAUAAAAAAAAAAAAAAD/fwAA/38AAAAAAAAJAAAABAAAAKAnAAAMAAAAEAAAAAAAAAAAAAAAAAAAAAAAAAAfAAAAVAAAAAAAAAAAAAAAAAAAAAAAAAAAAAAAAAAAAAAAAAAAAAAAAAAAAAAAAAAAAAAAAAAAAAAAAAAAAAAAAAAAAAAAAAAAAAAAAAAAAAAAAAAAAAAAAAAAACEAAAAYAAAAFAAAANctAAAJBgAA7jQAAEIMAAAQAAAAJgAAAAgAAAD/////AAAAAA=="/>
              </a:ext>
            </a:extLst>
          </p:cNvGrpSpPr>
          <p:nvPr/>
        </p:nvGrpSpPr>
        <p:grpSpPr>
          <a:xfrm>
            <a:off x="7451725" y="981075"/>
            <a:ext cx="1152525" cy="1011555"/>
            <a:chOff x="7451725" y="981075"/>
            <a:chExt cx="1152525" cy="1011555"/>
          </a:xfrm>
        </p:grpSpPr>
        <p:sp>
          <p:nvSpPr>
            <p:cNvPr id="16" name="Text Box 19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KUAIQ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pQAhAH9/fwCAgIADzMzMAMDA/wB/f38AAAAAAAAAAAAAAAAAAAAAAAAAAAAhAAAAGAAAABQAAADXLQAAQQgAAGMxAABCDAAAACAAACYAAAAIAAAA//////////8="/>
                </a:ext>
              </a:extLst>
            </p:cNvSpPr>
            <p:nvPr/>
          </p:nvSpPr>
          <p:spPr>
            <a:xfrm>
              <a:off x="7451725" y="1341755"/>
              <a:ext cx="576580" cy="650875"/>
            </a:xfrm>
            <a:prstGeom prst="rect">
              <a:avLst/>
            </a:prstGeom>
            <a:noFill/>
            <a:ln w="9525" cap="flat" cmpd="sng" algn="ctr">
              <a:solidFill>
                <a:srgbClr val="A5002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 algn="ctr">
                <a:spcBef>
                  <a:spcPts val="0"/>
                </a:spcBef>
              </a:pPr>
              <a:r>
                <a:rPr sz="3600"/>
                <a:t>2</a:t>
              </a:r>
              <a:endParaRPr sz="3600"/>
            </a:p>
          </p:txBody>
        </p:sp>
        <p:sp>
          <p:nvSpPr>
            <p:cNvPr id="15" name="Freeform 18"/>
            <p:cNvSpPr>
              <a:extLst>
                <a:ext uri="smNativeData">
                  <pr:smNativeData xmlns:pr="smNativeData" val="SMDATA_13_dTa/XBMAAAAlAAAACwAAAA0AAAAAkAAAAEgAAACQAAAASAAAAAAAAAAA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KUAIQAPAAAAAQAAACMAAAAjAAAAIwAAAB4AAAAAAAAAZAAAAGQAAAAAAAAAZAAAAGQAAAAVAAAAYAAAAAAAAAAAAAAADwAAACADAAAAAAAAAAAAAAEAAACgMgAAVgcAAKr4//8BAAAAf39/AAEAAABkAAAAAAAAABQAAABAHwAAAAAAACYAAAAAAAAAwOD//wAAAAAmAAAAZAAAABYAAABMAAAAAQAAAAAAAAAEAAAAAAAAAAEAAAD/fIAAMgAAAAAAAABkAAAAZAAAAGQAAAAAAAAAy8vLADIAAAAAAAAAZAAAAGQAAABkAAAAAAAAABcAAAAUAAAAAAAAAAAAAAD/fwAA/38AAAAAAAAJAAAABAAAAGYFAAAMAAAAEAAAAAAAAAAAAAAAAAAAAAAAAAAeAAAAaAAAAAAAAAAAAAAAAAAAAAAAAAAAAAAAECcAABAnAAAAAAAAAAAAAAAAAAAAAAAAAAAAAAAAAAAAAAAAAAAAABQAAAAAAAAAwMD/AAAAAABkAAAAMgAAAAAAAABkAAAAAAAAAH9/fwAKAAAAHwAAAFQAAAD/AAAA////AQAAAAAAAAAAAAAAAAAAAAAAAAAAAAAAAAAAAAAAAAAApQAhAH9/fwD/fIAAy8vLAMDA/wB/f38AAAAAAAAAAAAAAAAAAAAAAAAAAAAhAAAAGAAAABQAAAAPMAAACQYAAO40AAAFCgAAAAAAACYAAAAIAAAA//////////8="/>
                </a:ext>
              </a:extLst>
            </p:cNvSpPr>
            <p:nvPr/>
          </p:nvSpPr>
          <p:spPr>
            <a:xfrm>
              <a:off x="7812405" y="981075"/>
              <a:ext cx="791845" cy="647700"/>
            </a:xfrm>
            <a:custGeom>
              <a:avLst/>
              <a:gdLst/>
              <a:ahLst/>
              <a:cxnLst/>
              <a:rect l="0" t="0" r="791845" b="647700"/>
              <a:pathLst>
                <a:path w="791845" h="647700">
                  <a:moveTo>
                    <a:pt x="0" y="360363"/>
                  </a:moveTo>
                  <a:lnTo>
                    <a:pt x="215813" y="647700"/>
                  </a:lnTo>
                  <a:lnTo>
                    <a:pt x="791845" y="0"/>
                  </a:lnTo>
                  <a:lnTo>
                    <a:pt x="215813" y="431800"/>
                  </a:lnTo>
                  <a:lnTo>
                    <a:pt x="0" y="360363"/>
                  </a:lnTo>
                  <a:close/>
                </a:path>
              </a:pathLst>
            </a:custGeom>
            <a:solidFill>
              <a:srgbClr val="FF0000"/>
            </a:solidFill>
            <a:ln w="9525" cap="flat" cmpd="sng" algn="ctr">
              <a:solidFill>
                <a:srgbClr val="A50021"/>
              </a:solidFill>
              <a:prstDash val="solid"/>
              <a:headEnd type="none"/>
              <a:tailEnd type="none"/>
            </a:ln>
            <a:effectLst>
              <a:outerShdw blurRad="12700" dist="63500" dir="5400000" algn="ctr">
                <a:srgbClr val="FF7C80">
                  <a:alpha val="50000"/>
                </a:srgbClr>
              </a:outerShdw>
            </a:effectLst>
          </p:spPr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3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4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advAuto="0"/>
      <p:bldP spid="4" grpId="0" animBg="1" advAuto="0"/>
      <p:bldP spid="5" grpId="0" animBg="1" advAuto="0"/>
      <p:bldP spid="6" grpId="0" animBg="1" advAuto="0"/>
      <p:bldP spid="9" grpId="0" animBg="1" advAuto="0"/>
      <p:bldP spid="12" grpId="0" animBg="1" advAuto="0"/>
      <p:bldP spid="13" grpId="0" animBg="1" advAuto="0"/>
      <p:bldP spid="14" grpId="0" animBg="1" advAuto="0"/>
    </p:bldLst>
    <p:extLst>
      <p:ext uri="smNativeData">
        <pr:smNativeData xmlns:pr="smNativeData" val="dTa/XAgAAAAFAAAA/f///wEAAAAWAAAACAAAAAAAAAAAAAAAAAAAAAkAAAD9////AQAAAAYAAAAgAAAAAAAAAAAAAAAAAAAADQAAAP3///8BAAAABgAAACAAAAAAAAAAAAAAAAAAAAARAAAA/f///wEAAAAWAAAAAQAAAAAAAAAAAAAAAAAAABYAAAD9////AQAAABYAAAABAAAAAAAAAAAAAAAAAAAAGwAAAP3///8BAAAAFgAAAAEAAAAAAAAAAAAAAAAAAAAfAAAA/f///wEAAAAWAAAAAQAAAAAAAAAAAAAAAAAAACMAAAD9////AQAAAAQAAAAQAAAAAAAAAAAAAAAAAAAA"/>
      </p:ext>
    </p:extLst>
  </p:timing>
</p:sld>
</file>

<file path=ppt/slides/slide4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  <a:extLst>
              <a:ext uri="smNativeData">
                <pr:smNativeData xmlns:pr="smNativeData" val="SMDATA_13_dTa/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+AQAAtwAAAOM1AAC/BwAAEAAAACYAAAAIAAAAv58AAAAAAAA="/>
              </a:ext>
            </a:extLst>
          </p:cNvSpPr>
          <p:nvPr>
            <p:ph type="title" idx="4294967295"/>
          </p:nvPr>
        </p:nvSpPr>
        <p:spPr>
          <a:xfrm>
            <a:off x="323850" y="116205"/>
            <a:ext cx="8435975" cy="1143000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</a:pPr>
            <a:r>
              <a:rPr sz="3600"/>
              <a:t>Lowest Common Multiple  LCM</a:t>
            </a:r>
            <a:endParaRPr sz="3600"/>
          </a:p>
        </p:txBody>
      </p:sp>
      <p:sp>
        <p:nvSpPr>
          <p:cNvPr id="3" name="Text Box 3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2BAAA4QgAAMYUAACxCwAAECAAACYAAAAIAAAA//////////8="/>
              </a:ext>
            </a:extLst>
          </p:cNvSpPr>
          <p:nvPr/>
        </p:nvSpPr>
        <p:spPr>
          <a:xfrm>
            <a:off x="684530" y="1443355"/>
            <a:ext cx="26924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/>
              <a:t>Take two numbers</a:t>
            </a:r>
            <a:endParaRPr sz="2400"/>
          </a:p>
        </p:txBody>
      </p:sp>
      <p:sp>
        <p:nvSpPr>
          <p:cNvPr id="4" name="Text Box 4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AbAQAAqRAAAJw2AACIEwAAECAAACYAAAAIAAAA//////////8="/>
              </a:ext>
            </a:extLst>
          </p:cNvSpPr>
          <p:nvPr/>
        </p:nvSpPr>
        <p:spPr>
          <a:xfrm>
            <a:off x="179705" y="2708275"/>
            <a:ext cx="8697595" cy="466725"/>
          </a:xfrm>
          <a:prstGeom prst="rect">
            <a:avLst/>
          </a:prstGeom>
          <a:noFill/>
          <a:ln w="9525" cap="flat" cmpd="sng" algn="ctr">
            <a:solidFill>
              <a:srgbClr val="3333CC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/>
              <a:t>If you do the </a:t>
            </a:r>
            <a:r>
              <a:rPr sz="2400" u="sng"/>
              <a:t>times table</a:t>
            </a:r>
            <a:r>
              <a:rPr sz="2400"/>
              <a:t> for each at what number do they cross</a:t>
            </a:r>
            <a:endParaRPr sz="2400"/>
          </a:p>
        </p:txBody>
      </p:sp>
      <p:sp>
        <p:nvSpPr>
          <p:cNvPr id="5" name="Text Box 5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BIAQAAyRYAALU2AACoGQAAECAAACYAAAAIAAAA//////////8="/>
              </a:ext>
            </a:extLst>
          </p:cNvSpPr>
          <p:nvPr/>
        </p:nvSpPr>
        <p:spPr>
          <a:xfrm>
            <a:off x="208280" y="3703955"/>
            <a:ext cx="8684895" cy="466725"/>
          </a:xfrm>
          <a:prstGeom prst="rect">
            <a:avLst/>
          </a:prstGeom>
          <a:noFill/>
          <a:ln w="9525" cap="flat" cmpd="sng" algn="ctr">
            <a:solidFill>
              <a:srgbClr val="3333CC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indent="88900" defTabSz="0">
              <a:spcBef>
                <a:spcPts val="0"/>
              </a:spcBef>
              <a:tabLst>
                <a:tab pos="901700" algn="ctr"/>
                <a:tab pos="1879600" algn="ctr"/>
                <a:tab pos="2781300" algn="ctr"/>
                <a:tab pos="3683000" algn="ctr"/>
                <a:tab pos="4572000" algn="ctr"/>
                <a:tab pos="5473700" algn="ctr"/>
                <a:tab pos="6362700" algn="ctr"/>
                <a:tab pos="7264400" algn="ctr"/>
                <a:tab pos="8166100" algn="ctr"/>
              </a:tabLst>
            </a:pPr>
            <a:r>
              <a:rPr sz="2400"/>
              <a:t>	</a:t>
            </a:r>
            <a:r>
              <a:rPr sz="2400" b="1"/>
              <a:t>8</a:t>
            </a:r>
            <a:r>
              <a:rPr sz="2400"/>
              <a:t>	16	24	32	40	48	56	64</a:t>
            </a:r>
            <a:endParaRPr sz="2400"/>
          </a:p>
        </p:txBody>
      </p:sp>
      <p:grpSp>
        <p:nvGrpSpPr>
          <p:cNvPr id="6" name="Group 6"/>
          <p:cNvGrpSpPr>
            <a:extLst>
              <a:ext uri="smNativeData">
                <pr:smNativeData xmlns:pr="smNativeData" val="SMDATA_7_dTa/XBMAAAAlAAAAAQAAAA0AAAAAkAAAAEgAAACQAAAASAAAAAAAAAAAAAAAAAAAABcAAAAUAAAAAAAAAAAAAAD/fwAA/38AAAAAAAAJAAAABAAAAMQYAAAMAAAAEAAAAAAAAAAAAAAAAAAAAAAAAAAfAAAAVAAAAAAAAAAAAAAAAAAAAAAAAAAAAAAAAAAAAAAAAAAAAAAAAAAAAAAAAAAAAAAAAAAAAAAAAAAAAAAAAAAAAAAAAAAAAAAAAAAAAAAAAAAAAAAAAAAAACEAAAAYAAAAFAAAAGkZAADOBwAAvB4AACANAAAQAAAAJgAAAAgAAAD/////AAAAAA=="/>
              </a:ext>
            </a:extLst>
          </p:cNvGrpSpPr>
          <p:nvPr/>
        </p:nvGrpSpPr>
        <p:grpSpPr>
          <a:xfrm>
            <a:off x="4130675" y="1268730"/>
            <a:ext cx="865505" cy="864870"/>
            <a:chOff x="4130675" y="1268730"/>
            <a:chExt cx="865505" cy="864870"/>
          </a:xfrm>
        </p:grpSpPr>
        <p:sp>
          <p:nvSpPr>
            <p:cNvPr id="8" name="Text Box 7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HGgAAcAgAAHkdAABiDAAAACAAACYAAAAIAAAA//////////8="/>
                </a:ext>
              </a:extLst>
            </p:cNvSpPr>
            <p:nvPr/>
          </p:nvSpPr>
          <p:spPr>
            <a:xfrm>
              <a:off x="4352925" y="1371600"/>
              <a:ext cx="438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8</a:t>
              </a:r>
              <a:endParaRPr sz="3600"/>
            </a:p>
          </p:txBody>
        </p:sp>
        <p:sp>
          <p:nvSpPr>
            <p:cNvPr id="7" name="Oval 8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BpGQAAzgcAALweAAAgDQAAACAAACYAAAAIAAAA//////////8="/>
                </a:ext>
              </a:extLst>
            </p:cNvSpPr>
            <p:nvPr/>
          </p:nvSpPr>
          <p:spPr>
            <a:xfrm>
              <a:off x="4130675" y="1268730"/>
              <a:ext cx="865505" cy="864870"/>
            </a:xfrm>
            <a:prstGeom prst="ellipse">
              <a:avLst/>
            </a:prstGeom>
            <a:noFill/>
            <a:ln w="19050" cap="flat" cmpd="sng" algn="ctr">
              <a:solidFill>
                <a:srgbClr val="3333CC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</p:grpSp>
      <p:grpSp>
        <p:nvGrpSpPr>
          <p:cNvPr id="9" name="Group 9"/>
          <p:cNvGrpSpPr>
            <a:extLst>
              <a:ext uri="smNativeData">
                <pr:smNativeData xmlns:pr="smNativeData" val="SMDATA_7_dTa/XBMAAAAlAAAAAQAAAA0AAAAAkAAAAEgAAACQAAAASAAAAAAAAAAAAAAAAAAAABcAAAAUAAAAAAAAAAAAAAD/fwAA/38AAAAAAAAJAAAABAAAAIAZAAAMAAAAEAAAAAAAAAAAAAAAAAAAAAAAAAAfAAAAVAAAAAAAAAAAAAAAAAAAAAAAAAAAAAAAAAAAAAAAAAAAAAAAAAAAAAAAAAAAAAAAAAAAAAAAAAAAAAAAAAAAAAAAAAAAAAAAAAAAAAAAAAAAAAAAAAAAACEAAAAYAAAAFAAAAI0gAAAACAAA3yUAAFINAAAQAAAAJgAAAAgAAAD/////AAAAAA=="/>
              </a:ext>
            </a:extLst>
          </p:cNvGrpSpPr>
          <p:nvPr/>
        </p:nvGrpSpPr>
        <p:grpSpPr>
          <a:xfrm>
            <a:off x="5291455" y="1300480"/>
            <a:ext cx="864870" cy="864870"/>
            <a:chOff x="5291455" y="1300480"/>
            <a:chExt cx="864870" cy="864870"/>
          </a:xfrm>
        </p:grpSpPr>
        <p:sp>
          <p:nvSpPr>
            <p:cNvPr id="11" name="Text Box 10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6IAAAeggAAPwkAABsDAAAACAAACYAAAAIAAAA//////////8="/>
                </a:ext>
              </a:extLst>
            </p:cNvSpPr>
            <p:nvPr/>
          </p:nvSpPr>
          <p:spPr>
            <a:xfrm>
              <a:off x="5320030" y="1377950"/>
              <a:ext cx="692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10</a:t>
              </a:r>
              <a:endParaRPr sz="3600"/>
            </a:p>
          </p:txBody>
        </p:sp>
        <p:sp>
          <p:nvSpPr>
            <p:cNvPr id="10" name="Oval 11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CNIAAAAAgAAN8lAABSDQAAACAAACYAAAAIAAAA//////////8="/>
                </a:ext>
              </a:extLst>
            </p:cNvSpPr>
            <p:nvPr/>
          </p:nvSpPr>
          <p:spPr>
            <a:xfrm>
              <a:off x="5291455" y="1300480"/>
              <a:ext cx="864870" cy="864870"/>
            </a:xfrm>
            <a:prstGeom prst="ellipse">
              <a:avLst/>
            </a:prstGeom>
            <a:noFill/>
            <a:ln w="19050" cap="flat" cmpd="sng" algn="ctr">
              <a:solidFill>
                <a:srgbClr val="3333CC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</p:grpSp>
      <p:sp>
        <p:nvSpPr>
          <p:cNvPr id="12" name="Text Box 12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eDAAA1x4AAC0rAACnIQAAECAAACYAAAAIAAAA//////////8="/>
              </a:ext>
            </a:extLst>
          </p:cNvSpPr>
          <p:nvPr/>
        </p:nvSpPr>
        <p:spPr>
          <a:xfrm>
            <a:off x="2051050" y="5013325"/>
            <a:ext cx="4967605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/>
              <a:t>The first time they cross is at 40</a:t>
            </a:r>
            <a:endParaRPr sz="2400"/>
          </a:p>
        </p:txBody>
      </p:sp>
      <p:sp>
        <p:nvSpPr>
          <p:cNvPr id="13" name="Text Box 13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MwzAAA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zDMAAH9/fwAAAAADzMzMAMDA/wB/f38AAAAAAAAAAAAAAAAAAAAAAAAAAAAhAAAAGAAAABQAAABKCwAAhiIAAGctAACzJwAAECAAACYAAAAIAAAA//////////8="/>
              </a:ext>
            </a:extLst>
          </p:cNvSpPr>
          <p:nvPr/>
        </p:nvSpPr>
        <p:spPr>
          <a:xfrm>
            <a:off x="1835150" y="5612130"/>
            <a:ext cx="5545455" cy="841375"/>
          </a:xfrm>
          <a:prstGeom prst="rect">
            <a:avLst/>
          </a:prstGeom>
          <a:noFill/>
          <a:ln w="19050" cap="flat" cmpd="sng" algn="ctr">
            <a:solidFill>
              <a:srgbClr val="CC3300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2400"/>
              <a:t>So it’s the Lowest Common Multiple </a:t>
            </a:r>
            <a:endParaRPr sz="2400"/>
          </a:p>
          <a:p>
            <a:pPr algn="ctr"/>
            <a:r>
              <a:rPr sz="2400"/>
              <a:t>of these two numbers</a:t>
            </a:r>
            <a:endParaRPr sz="2400"/>
          </a:p>
        </p:txBody>
      </p:sp>
      <p:grpSp>
        <p:nvGrpSpPr>
          <p:cNvPr id="14" name="Group 20"/>
          <p:cNvGrpSpPr>
            <a:extLst>
              <a:ext uri="smNativeData">
                <pr:smNativeData xmlns:pr="smNativeData" val="SMDATA_7_dTa/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NctAAAJBgAAQjYAAEIMAAAQAAAAJgAAAAgAAAD/////AAAAAA=="/>
              </a:ext>
            </a:extLst>
          </p:cNvGrpSpPr>
          <p:nvPr/>
        </p:nvGrpSpPr>
        <p:grpSpPr>
          <a:xfrm>
            <a:off x="7451725" y="981075"/>
            <a:ext cx="1368425" cy="1011555"/>
            <a:chOff x="7451725" y="981075"/>
            <a:chExt cx="1368425" cy="1011555"/>
          </a:xfrm>
        </p:grpSpPr>
        <p:sp>
          <p:nvSpPr>
            <p:cNvPr id="16" name="Text Box 15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KUAIQ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pQAhAH9/fwAAAAADzMzMAMDA/wB/f38AAAAAAAAAAAAAAAAAAAAAAAAAAAAhAAAAGAAAABQAAADXLQAAQQgAAJozAABCDAAAACAAACYAAAAIAAAA//////////8="/>
                </a:ext>
              </a:extLst>
            </p:cNvSpPr>
            <p:nvPr/>
          </p:nvSpPr>
          <p:spPr>
            <a:xfrm>
              <a:off x="7451725" y="1341755"/>
              <a:ext cx="936625" cy="650875"/>
            </a:xfrm>
            <a:prstGeom prst="rect">
              <a:avLst/>
            </a:prstGeom>
            <a:noFill/>
            <a:ln w="9525" cap="flat" cmpd="sng" algn="ctr">
              <a:solidFill>
                <a:srgbClr val="A5002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 algn="ctr">
                <a:spcBef>
                  <a:spcPts val="0"/>
                </a:spcBef>
              </a:pPr>
              <a:r>
                <a:rPr sz="3600"/>
                <a:t>40</a:t>
              </a:r>
              <a:endParaRPr sz="3600"/>
            </a:p>
          </p:txBody>
        </p:sp>
        <p:sp>
          <p:nvSpPr>
            <p:cNvPr id="15" name="Freeform 16"/>
            <p:cNvSpPr>
              <a:extLst>
                <a:ext uri="smNativeData">
                  <pr:smNativeData xmlns:pr="smNativeData" val="SMDATA_13_dTa/XBMAAAAlAAAACwAAAA0AAAAAkAAAAEgAAACQAAAASAAAAAAAAAAA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KUAIQAPAAAAAQAAACMAAAAjAAAAIwAAAB4AAAAAAAAAZAAAAGQAAAAAAAAAZAAAAGQAAAAVAAAAYAAAAAAAAAAAAAAADwAAACADAAAAAAAAAAAAAAEAAACgMgAAVgcAAKr4//8BAAAAf39/AAEAAABkAAAAAAAAABQAAABAHwAAAAAAACYAAAAAAAAAwOD//wAAAAAmAAAAZAAAABYAAABMAAAAAQAAAAAAAAAEAAAAAAAAAAEAAAD/fIAAMgAAAAAAAABkAAAAZAAAAGQAAAAAAAAAy8vLADIAAAAAAAAAZAAAAGQAAABkAAAAAAAAABcAAAAUAAAAAAAAAAAAAAD/fwAA/38AAAAAAAAJAAAABAAAAJwHAAAMAAAAEAAAAAAAAAAAAAAAAAAAAAAAAAAeAAAAaAAAAAAAAAAAAAAAAAAAAAAAAAAAAAAAECcAABAnAAAAAAAAAAAAAAAAAAAAAAAAAAAAAAAAAAAAAAAAAAAAABQAAAAAAAAAwMD/AAAAAABkAAAAMgAAAAAAAABkAAAAAAAAAH9/fwAKAAAAHwAAAFQAAAD/AAAAAAAAAQAAAAAAAAAAAAAAAAAAAAAAAAAAAAAAAAAAAAAAAAAApQAhAH9/fwD/fIAAy8vLAMDA/wB/f38AAAAAAAAAAAAAAAAAAAAAAAAAAAAhAAAAGAAAABQAAABjMQAACQYAAEI2AAAFCgAAAAAAACYAAAAIAAAA//////////8="/>
                </a:ext>
              </a:extLst>
            </p:cNvSpPr>
            <p:nvPr/>
          </p:nvSpPr>
          <p:spPr>
            <a:xfrm>
              <a:off x="8028305" y="981075"/>
              <a:ext cx="791845" cy="647700"/>
            </a:xfrm>
            <a:custGeom>
              <a:avLst/>
              <a:gdLst/>
              <a:ahLst/>
              <a:cxnLst/>
              <a:rect l="0" t="0" r="791845" b="647700"/>
              <a:pathLst>
                <a:path w="791845" h="647700">
                  <a:moveTo>
                    <a:pt x="0" y="360363"/>
                  </a:moveTo>
                  <a:lnTo>
                    <a:pt x="215813" y="647700"/>
                  </a:lnTo>
                  <a:lnTo>
                    <a:pt x="791845" y="0"/>
                  </a:lnTo>
                  <a:lnTo>
                    <a:pt x="215813" y="431800"/>
                  </a:lnTo>
                  <a:lnTo>
                    <a:pt x="0" y="360363"/>
                  </a:lnTo>
                  <a:close/>
                </a:path>
              </a:pathLst>
            </a:custGeom>
            <a:solidFill>
              <a:srgbClr val="FF0000"/>
            </a:solidFill>
            <a:ln w="9525" cap="flat" cmpd="sng" algn="ctr">
              <a:solidFill>
                <a:srgbClr val="A50021"/>
              </a:solidFill>
              <a:prstDash val="solid"/>
              <a:headEnd type="none"/>
              <a:tailEnd type="none"/>
            </a:ln>
            <a:effectLst>
              <a:outerShdw blurRad="12700" dist="63500" dir="5400000" algn="ctr">
                <a:srgbClr val="FF7C80">
                  <a:alpha val="50000"/>
                </a:srgbClr>
              </a:outerShdw>
            </a:effectLst>
          </p:spPr>
        </p:sp>
      </p:grpSp>
      <p:sp>
        <p:nvSpPr>
          <p:cNvPr id="17" name="Text Box 17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nAQAAqRMAAEI2AAB5FgAAECAAACYAAAAIAAAA//////////8="/>
              </a:ext>
            </a:extLst>
          </p:cNvSpPr>
          <p:nvPr/>
        </p:nvSpPr>
        <p:spPr>
          <a:xfrm>
            <a:off x="268605" y="3195955"/>
            <a:ext cx="8551545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defTabSz="0">
              <a:spcBef>
                <a:spcPts val="0"/>
              </a:spcBef>
              <a:tabLst>
                <a:tab pos="901700" algn="ctr"/>
                <a:tab pos="1790700" algn="ctr"/>
                <a:tab pos="2692400" algn="ctr"/>
                <a:tab pos="3594100" algn="ctr"/>
                <a:tab pos="4483100" algn="ctr"/>
                <a:tab pos="5384800" algn="ctr"/>
                <a:tab pos="6273800" algn="ctr"/>
                <a:tab pos="7175500" algn="ctr"/>
                <a:tab pos="8077200" algn="ctr"/>
              </a:tabLst>
            </a:pPr>
            <a:r>
              <a:rPr sz="2400"/>
              <a:t>	1	2	3	4	5	6	7	8</a:t>
            </a:r>
            <a:endParaRPr sz="2400"/>
          </a:p>
        </p:txBody>
      </p:sp>
      <p:grpSp>
        <p:nvGrpSpPr>
          <p:cNvPr id="18" name="Group 23"/>
          <p:cNvGrpSpPr>
            <a:extLst>
              <a:ext uri="smNativeData">
                <pr:smNativeData xmlns:pr="smNativeData" val="SMDATA_7_dTa/XBMAAAAlAAAAAQAAAA0AAAAAkAAAAEgAAACQAAAASAAAAAAAAAAAAAAAAAAAABcAAAAUAAAAAAAAAAAAAAD/fwAA/38AAAAAAAAJAAAABAAAAAYkBzUMAAAAEAAAAAAAAAAAAAAAAAAAAAAAAAAfAAAAVAAAAAAAAAAAAAAAAAAAAAAAAAAAAAAAAAAAAAAAAAAAAAAAAAAAAAAAAAAAAAAAAAAAAAAAAAAAAAAAAAAAAAAAAAAAAAAAAAAAAAAAAAAAAAAAAAAAACEAAAAYAAAAFAAAAPEWAAChFgAAlR8AABAdAAAQAAAAJgAAAAgAAAD/////AAAAAA=="/>
              </a:ext>
            </a:extLst>
          </p:cNvGrpSpPr>
          <p:nvPr/>
        </p:nvGrpSpPr>
        <p:grpSpPr>
          <a:xfrm>
            <a:off x="3729355" y="3678555"/>
            <a:ext cx="1404620" cy="1045845"/>
            <a:chOff x="3729355" y="3678555"/>
            <a:chExt cx="1404620" cy="1045845"/>
          </a:xfrm>
        </p:grpSpPr>
        <p:sp>
          <p:nvSpPr>
            <p:cNvPr id="20" name="Oval 18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P8AAAA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wAAAH9/fwAAAAADzMzMAMDA/wB/f38AAAAAAAAAAAAAAAAAAAAAAAAAAAAhAAAAGAAAABQAAADxFgAA+BkAAAkaAAAQHQAAACAAACYAAAAIAAAA//////////8="/>
                </a:ext>
              </a:extLst>
            </p:cNvSpPr>
            <p:nvPr/>
          </p:nvSpPr>
          <p:spPr>
            <a:xfrm>
              <a:off x="3729355" y="4221480"/>
              <a:ext cx="502920" cy="502920"/>
            </a:xfrm>
            <a:prstGeom prst="ellips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19" name="Oval 19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P8AAAA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wAAAH9/fwAAAAADzMzMAMDA/wB/f38AAAAAAAAAAAAAAAAAAAAAAAAAAAAhAAAAGAAAABQAAAB9HAAAoRYAAJUfAAC5GQAAACAAACYAAAAIAAAA//////////8="/>
                </a:ext>
              </a:extLst>
            </p:cNvSpPr>
            <p:nvPr/>
          </p:nvSpPr>
          <p:spPr>
            <a:xfrm>
              <a:off x="4631055" y="3678555"/>
              <a:ext cx="502920" cy="502920"/>
            </a:xfrm>
            <a:prstGeom prst="ellips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</p:grpSp>
      <p:sp>
        <p:nvSpPr>
          <p:cNvPr id="21" name="Text Box 21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BPAQAA+BkAAL02AADXHAAAECAAACYAAAAIAAAA//////////8="/>
              </a:ext>
            </a:extLst>
          </p:cNvSpPr>
          <p:nvPr/>
        </p:nvSpPr>
        <p:spPr>
          <a:xfrm>
            <a:off x="212725" y="4221480"/>
            <a:ext cx="8685530" cy="466725"/>
          </a:xfrm>
          <a:prstGeom prst="rect">
            <a:avLst/>
          </a:prstGeom>
          <a:noFill/>
          <a:ln w="9525" cap="flat" cmpd="sng" algn="ctr">
            <a:solidFill>
              <a:srgbClr val="3333CC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indent="88900" defTabSz="0">
              <a:spcBef>
                <a:spcPts val="0"/>
              </a:spcBef>
              <a:tabLst>
                <a:tab pos="901700" algn="ctr"/>
                <a:tab pos="1879600" algn="ctr"/>
                <a:tab pos="2781300" algn="ctr"/>
                <a:tab pos="3683000" algn="ctr"/>
                <a:tab pos="4572000" algn="ctr"/>
                <a:tab pos="5473700" algn="ctr"/>
                <a:tab pos="6362700" algn="ctr"/>
                <a:tab pos="7264400" algn="ctr"/>
                <a:tab pos="8166100" algn="ctr"/>
              </a:tabLst>
            </a:pPr>
            <a:r>
              <a:rPr sz="2400"/>
              <a:t>	</a:t>
            </a:r>
            <a:r>
              <a:rPr sz="2400" b="1"/>
              <a:t>10</a:t>
            </a:r>
            <a:r>
              <a:rPr sz="2400"/>
              <a:t>	20	30	40	50	60	70	80</a:t>
            </a:r>
            <a:endParaRPr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3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3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9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4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9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1500"/>
                            </p:stCondLst>
                            <p:childTnLst>
                              <p:par>
                                <p:cTn id="3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35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4500"/>
                            </p:stCondLst>
                            <p:childTnLst>
                              <p:par>
                                <p:cTn id="45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advAuto="0"/>
      <p:bldP spid="4" grpId="0" animBg="1" advAuto="0"/>
      <p:bldP spid="5" grpId="0" animBg="1" advAuto="0"/>
      <p:bldP spid="6" grpId="0" animBg="1" advAuto="0"/>
      <p:bldP spid="9" grpId="0" animBg="1" advAuto="0"/>
      <p:bldP spid="12" grpId="0" animBg="1" advAuto="0"/>
      <p:bldP spid="13" grpId="0" animBg="1" advAuto="0"/>
      <p:bldP spid="14" grpId="0" animBg="1" advAuto="0"/>
      <p:bldP spid="17" grpId="0" animBg="1" advAuto="0"/>
      <p:bldP spid="18" grpId="0" animBg="1" advAuto="0"/>
      <p:bldP spid="21" grpId="0" animBg="1" advAuto="0"/>
    </p:bldLst>
    <p:extLst>
      <p:ext uri="smNativeData">
        <pr:smNativeData xmlns:pr="smNativeData" val="dTa/XAsAAAAFAAAA/f///wEAAAAWAAAACAAAAAAAAAAAAAAAAAAAAAkAAAD9////AQAAAAYAAAAgAAAAAAAAAAAAAAAAAAAADQAAAP3///8BAAAABgAAACAAAAAAAAAAAAAAAAAAAAARAAAA/f///wEAAAAWAAAACAAAAAAAAAAAAAAAAAAAABUAAAD9////AQAAABYAAAAIAAAAAAAAAAAAAAAAAAAAGQAAAP3///8BAAAAFgAAAAgAAAAAAAAAAAAAAAAAAAAdAAAA/f///wEAAAAWAAAACAAAAAAAAAAAAAAAAAAAACEAAAD9////AQAAABYAAAAIAAAAAAAAAAAAAAAAAAAAJQAAAP3///8BAAAABgAAABAAAAAAAAAAAAAAAAAAAAApAAAA/f///wEAAAAWAAAAAQAAAAAAAAAAAAAAAAAAAC0AAAD9////AQAAAAQAAAAQAAAAAAAAAAAAAAAAAAAA"/>
      </p:ext>
    </p:extLst>
  </p:timing>
</p:sld>
</file>

<file path=ppt/slides/slide5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  <a:extLst>
              <a:ext uri="smNativeData">
                <pr:smNativeData xmlns:pr="smNativeData" val="SMDATA_13_dTa/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v58AAAAAAAA="/>
              </a:ext>
            </a:extLst>
          </p:cNvSpPr>
          <p:nvPr>
            <p:ph type="title" idx="4294967295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</a:pPr>
            <a:r>
              <a:rPr sz="4000"/>
              <a:t>Finding HCF and LCM</a:t>
            </a:r>
            <a:br/>
            <a:r>
              <a:rPr sz="4000"/>
              <a:t>using the prime factor tree</a:t>
            </a:r>
            <a:endParaRPr sz="4000"/>
          </a:p>
        </p:txBody>
      </p:sp>
      <p:sp>
        <p:nvSpPr>
          <p:cNvPr id="3" name="Text Box 3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lDgAAygsAANspAAAUHAAAECAAACYAAAAIAAAA//////////8="/>
              </a:ext>
            </a:extLst>
          </p:cNvSpPr>
          <p:nvPr/>
        </p:nvSpPr>
        <p:spPr>
          <a:xfrm>
            <a:off x="2339975" y="1916430"/>
            <a:ext cx="4464050" cy="26479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2400"/>
              <a:t>Did you know?</a:t>
            </a:r>
            <a:endParaRPr sz="2400"/>
          </a:p>
          <a:p>
            <a:pPr algn="ctr">
              <a:defRPr sz="2400"/>
            </a:pPr>
          </a:p>
          <a:p>
            <a:pPr algn="ctr"/>
            <a:r>
              <a:rPr sz="2400">
                <a:solidFill>
                  <a:srgbClr val="CC3300"/>
                </a:solidFill>
              </a:rPr>
              <a:t>EVERY</a:t>
            </a:r>
            <a:r>
              <a:rPr sz="2400"/>
              <a:t> number </a:t>
            </a:r>
            <a:endParaRPr sz="2400"/>
          </a:p>
          <a:p>
            <a:pPr algn="ctr"/>
            <a:r>
              <a:rPr sz="2400"/>
              <a:t>is made from </a:t>
            </a:r>
            <a:endParaRPr sz="2400"/>
          </a:p>
          <a:p>
            <a:pPr algn="ctr"/>
            <a:r>
              <a:rPr sz="2400">
                <a:solidFill>
                  <a:srgbClr val="CC3300"/>
                </a:solidFill>
              </a:rPr>
              <a:t>Prime numbers</a:t>
            </a:r>
            <a:r>
              <a:rPr sz="2400"/>
              <a:t> </a:t>
            </a:r>
            <a:endParaRPr sz="2400"/>
          </a:p>
          <a:p>
            <a:pPr algn="ctr"/>
            <a:r>
              <a:rPr sz="2400">
                <a:solidFill>
                  <a:srgbClr val="CC3300"/>
                </a:solidFill>
              </a:rPr>
              <a:t>Multiplied together!</a:t>
            </a:r>
            <a:endParaRPr sz="2400">
              <a:solidFill>
                <a:srgbClr val="CC3300"/>
              </a:solidFill>
            </a:endParaRPr>
          </a:p>
          <a:p>
            <a:pPr algn="ctr">
              <a:defRPr sz="2400">
                <a:solidFill>
                  <a:srgbClr val="CC3300"/>
                </a:solidFill>
              </a:defRPr>
            </a:pPr>
          </a:p>
        </p:txBody>
      </p:sp>
      <p:sp>
        <p:nvSpPr>
          <p:cNvPr id="4" name="Text Box 18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Mwz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Cd6wIMAAAAEAAAAAAAAAAAAAAAAAAAAAAAAAAeAAAAaAAAAAAAAAAAAAAAAAAAAAAAAAAAAAAAECcAABAnAAAAAAAAAAAAAAAAAAAAAAAAAAAAAAAAAAAAAAAAAAAAABQAAAAAAAAAwMD/AAAAAABkAAAAMgAAAAAAAABkAAAAAAAAAH9/fwAKAAAAHwAAAFQAAAAAAAAFAAAAAQAAAAAAAAAAAAAAAAAAAAAAAAAAAAAAAAAAAAAAAAAAzDMAAH9/fwAAAAADzMzMAMDA/wB/f38AAAAAAAAAAAAAAAAAAAAAAAAAAAAhAAAAGAAAABQAAAD6BQAA1x4AAHYyAABzKAAAECAAACYAAAAIAAAA//////////8="/>
              </a:ext>
            </a:extLst>
          </p:cNvSpPr>
          <p:nvPr/>
        </p:nvSpPr>
        <p:spPr>
          <a:xfrm>
            <a:off x="971550" y="5013325"/>
            <a:ext cx="7231380" cy="1562100"/>
          </a:xfrm>
          <a:prstGeom prst="rect">
            <a:avLst/>
          </a:prstGeom>
          <a:noFill/>
          <a:ln w="9525" cap="flat" cmpd="sng" algn="ctr">
            <a:solidFill>
              <a:srgbClr val="CC3300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2400"/>
              <a:t>The first prime number is 2, then 3, then 5, then 7.</a:t>
            </a:r>
            <a:endParaRPr sz="2400"/>
          </a:p>
          <a:p>
            <a:pPr algn="ctr">
              <a:defRPr sz="2400"/>
            </a:pPr>
          </a:p>
          <a:p>
            <a:pPr algn="ctr"/>
            <a:r>
              <a:rPr sz="2400"/>
              <a:t>It’s a number that no other number goes into </a:t>
            </a:r>
            <a:endParaRPr sz="2400"/>
          </a:p>
          <a:p>
            <a:pPr algn="ctr"/>
            <a:r>
              <a:rPr sz="2400"/>
              <a:t>except itself and one </a:t>
            </a:r>
            <a:endParaRPr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"/>
                            </p:stCondLst>
                            <p:childTnLst>
                              <p:par>
                                <p:cTn id="8" presetID="34" presetClass="emph" presetSubtype="0" fill="hold" grpId="1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1"/>
                            </p:stCondLst>
                            <p:childTnLst>
                              <p:par>
                                <p:cTn id="15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101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advAuto="0"/>
      <p:bldP spid="3" grpId="1" animBg="1" advAuto="0"/>
      <p:bldP spid="4" grpId="0" animBg="1" advAuto="0"/>
    </p:bldLst>
    <p:extLst>
      <p:ext uri="smNativeData">
        <pr:smNativeData xmlns:pr="smNativeData" val="dTa/XAQAAAAFAAAA/f///wEAAAABAAAAAAAAAAAAAAAAAAAAAAAAAAgAAAD+////AwAAACIAAAAAAAAAAAAAAAAAAAAAAAAADwAAAP////8DAAAAIgAAAAAAAAAAAAAAAAAAAAAAAAAWAAAA/f///wEAAAAWAAAAAQAAAAAAAAAAAAAAAAAAAA=="/>
      </p:ext>
    </p:extLst>
  </p:timing>
</p:sld>
</file>

<file path=ppt/slides/slide6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  <a:extLst>
              <a:ext uri="smNativeData">
                <pr:smNativeData xmlns:pr="smNativeData" val="SMDATA_13_dTa/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C+rEw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v58AAAAAAAA="/>
              </a:ext>
            </a:extLst>
          </p:cNvSpPr>
          <p:nvPr>
            <p:ph type="title" idx="4294967295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</a:pPr>
            <a:r>
              <a:t>Exercise</a:t>
            </a:r>
          </a:p>
        </p:txBody>
      </p:sp>
      <p:sp>
        <p:nvSpPr>
          <p:cNvPr id="3" name="Text Box 4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P8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CV+wIMAAAAEAAAAAAAAAAAAAAAAAAAAAAAAAAeAAAAaAAAAAAAAAAAAAAAAAAAAAAAAAAAAAAAECcAABAnAAAAAAAAAAAAAAAAAAAAAAAAAAAAAAAAAAAAAAAAAAAAABQAAAAAAAAAwMD/AAAAAABkAAAAMgAAAAAAAABkAAAAAAAAAH9/fwAKAAAAHwAAAFQAAAAAAAAFAAAAAQAAAAAAAAAAAAAAAAAAAAAAAAAAAAAAAAAAAAAAAAAA/wAAAH9/fwAAAAADzMzMAMDA/wB/f38AAAAAAAAAAAAAAAAAAAAAAAAAAAAhAAAAGAAAABQAAACGCQAAPQwAALsuAABhGgAAECAAACYAAAAIAAAA//////////8="/>
              </a:ext>
            </a:extLst>
          </p:cNvSpPr>
          <p:nvPr/>
        </p:nvSpPr>
        <p:spPr>
          <a:xfrm>
            <a:off x="1548130" y="1989455"/>
            <a:ext cx="6048375" cy="2298700"/>
          </a:xfrm>
          <a:prstGeom prst="rect">
            <a:avLst/>
          </a:prstGeom>
          <a:noFill/>
          <a:ln w="9525" cap="flat" cmpd="sng" algn="ctr">
            <a:solidFill>
              <a:srgbClr val="FF0000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  <a:defRPr sz="3600"/>
            </a:pPr>
          </a:p>
          <a:p>
            <a:pPr/>
            <a:r>
              <a:rPr sz="3600"/>
              <a:t>Find the HCF of 60 and 72</a:t>
            </a:r>
            <a:endParaRPr sz="3600"/>
          </a:p>
          <a:p>
            <a:pPr/>
            <a:r>
              <a:rPr sz="3600"/>
              <a:t>Find the LCM of 60 and 72</a:t>
            </a:r>
            <a:endParaRPr sz="3600"/>
          </a:p>
          <a:p>
            <a:pPr>
              <a:defRPr sz="3600"/>
            </a:p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  <a:extLst>
              <a:ext uri="smNativeData">
                <pr:smNativeData xmlns:pr="smNativeData" val="SMDATA_13_dTa/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twAAAHA1AAC/BwAAEAAAACYAAAAIAAAAv58AAAAAAAA="/>
              </a:ext>
            </a:extLst>
          </p:cNvSpPr>
          <p:nvPr>
            <p:ph type="title" idx="4294967295"/>
          </p:nvPr>
        </p:nvSpPr>
        <p:spPr>
          <a:xfrm>
            <a:off x="457200" y="116205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</a:pPr>
            <a:r>
              <a:rPr sz="4000"/>
              <a:t>Prime Factor Tree for 60</a:t>
            </a:r>
            <a:endParaRPr sz="4000"/>
          </a:p>
        </p:txBody>
      </p:sp>
      <p:sp>
        <p:nvSpPr>
          <p:cNvPr id="3" name="Text Box 3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+AQAA4QgAAFccAACxCwAAECAAACYAAAAIAAAA//////////8="/>
              </a:ext>
            </a:extLst>
          </p:cNvSpPr>
          <p:nvPr/>
        </p:nvSpPr>
        <p:spPr>
          <a:xfrm>
            <a:off x="323850" y="1443355"/>
            <a:ext cx="4283075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/>
              <a:t>Write 60 at the top of the page</a:t>
            </a:r>
            <a:endParaRPr sz="2400"/>
          </a:p>
        </p:txBody>
      </p:sp>
      <p:sp>
        <p:nvSpPr>
          <p:cNvPr id="4" name="Text Box 7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tJgAAcAgAAC8rAABiDAAAECAAACYAAAAIAAAA//////////8="/>
              </a:ext>
            </a:extLst>
          </p:cNvSpPr>
          <p:nvPr/>
        </p:nvSpPr>
        <p:spPr>
          <a:xfrm>
            <a:off x="6327775" y="1371600"/>
            <a:ext cx="692150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600"/>
              <a:t>60</a:t>
            </a:r>
            <a:endParaRPr sz="3600"/>
          </a:p>
        </p:txBody>
      </p:sp>
      <p:sp>
        <p:nvSpPr>
          <p:cNvPr id="5" name="Oval 8"/>
          <p:cNvSpPr>
            <a:extLst>
              <a:ext uri="smNativeData">
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BQJgAAzgcAAKIrAAAgDQAAECAAACYAAAAIAAAA//////////8="/>
              </a:ext>
            </a:extLst>
          </p:cNvSpPr>
          <p:nvPr/>
        </p:nvSpPr>
        <p:spPr>
          <a:xfrm>
            <a:off x="6228080" y="1268730"/>
            <a:ext cx="864870" cy="864870"/>
          </a:xfrm>
          <a:prstGeom prst="ellipse">
            <a:avLst/>
          </a:prstGeom>
          <a:noFill/>
          <a:ln w="19050" cap="flat" cmpd="sng" algn="ctr">
            <a:solidFill>
              <a:srgbClr val="3333CC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>
              <a:spcBef>
                <a:spcPts val="0"/>
              </a:spcBef>
            </a:pPr>
          </a:p>
        </p:txBody>
      </p:sp>
      <p:sp>
        <p:nvSpPr>
          <p:cNvPr id="6" name="Text Box 17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+AQAAvQ4AABIZAACNEQAAECAAACYAAAAIAAAA//////////8="/>
              </a:ext>
            </a:extLst>
          </p:cNvSpPr>
          <p:nvPr/>
        </p:nvSpPr>
        <p:spPr>
          <a:xfrm>
            <a:off x="323850" y="2395855"/>
            <a:ext cx="375158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/>
              <a:t>60 = prime number 2  x 30</a:t>
            </a:r>
            <a:endParaRPr sz="2400"/>
          </a:p>
        </p:txBody>
      </p:sp>
      <p:sp>
        <p:nvSpPr>
          <p:cNvPr id="7" name="Text Box 20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RJAAAoQ4AAMMmAACTEgAAECAAACYAAAAIAAAA//////////8="/>
              </a:ext>
            </a:extLst>
          </p:cNvSpPr>
          <p:nvPr/>
        </p:nvSpPr>
        <p:spPr>
          <a:xfrm>
            <a:off x="5862955" y="2378075"/>
            <a:ext cx="438150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600"/>
              <a:t>2</a:t>
            </a:r>
            <a:endParaRPr sz="3600"/>
          </a:p>
        </p:txBody>
      </p:sp>
      <p:sp>
        <p:nvSpPr>
          <p:cNvPr id="8" name="Oval 21"/>
          <p:cNvSpPr>
            <a:extLst>
              <a:ext uri="smNativeData">
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DEIgAA/w0AABcoAABREwAAECAAACYAAAAIAAAA//////////8="/>
              </a:ext>
            </a:extLst>
          </p:cNvSpPr>
          <p:nvPr/>
        </p:nvSpPr>
        <p:spPr>
          <a:xfrm>
            <a:off x="5651500" y="2275205"/>
            <a:ext cx="865505" cy="864870"/>
          </a:xfrm>
          <a:prstGeom prst="ellipse">
            <a:avLst/>
          </a:prstGeom>
          <a:noFill/>
          <a:ln w="28575" cap="flat" cmpd="sng" algn="ctr">
            <a:solidFill>
              <a:srgbClr val="3333CC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>
              <a:spcBef>
                <a:spcPts val="0"/>
              </a:spcBef>
            </a:pPr>
          </a:p>
        </p:txBody>
      </p:sp>
      <p:sp>
        <p:nvSpPr>
          <p:cNvPr id="9" name="Text Box 25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1JwAA9RQAAGcqAADnGAAAECAAACYAAAAIAAAA//////////8="/>
              </a:ext>
            </a:extLst>
          </p:cNvSpPr>
          <p:nvPr/>
        </p:nvSpPr>
        <p:spPr>
          <a:xfrm>
            <a:off x="6454775" y="3406775"/>
            <a:ext cx="438150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600"/>
              <a:t>2</a:t>
            </a:r>
            <a:endParaRPr sz="3600"/>
          </a:p>
        </p:txBody>
      </p:sp>
      <p:sp>
        <p:nvSpPr>
          <p:cNvPr id="10" name="Oval 26"/>
          <p:cNvSpPr>
            <a:extLst>
              <a:ext uri="smNativeData">
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BpJgAAUxQAALsrAAClGQAAECAAACYAAAAIAAAA//////////8="/>
              </a:ext>
            </a:extLst>
          </p:cNvSpPr>
          <p:nvPr/>
        </p:nvSpPr>
        <p:spPr>
          <a:xfrm>
            <a:off x="6243955" y="3303905"/>
            <a:ext cx="864870" cy="864870"/>
          </a:xfrm>
          <a:prstGeom prst="ellipse">
            <a:avLst/>
          </a:prstGeom>
          <a:noFill/>
          <a:ln w="28575" cap="flat" cmpd="sng" algn="ctr">
            <a:solidFill>
              <a:srgbClr val="3333CC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>
              <a:spcBef>
                <a:spcPts val="0"/>
              </a:spcBef>
            </a:pPr>
          </a:p>
        </p:txBody>
      </p:sp>
      <p:sp>
        <p:nvSpPr>
          <p:cNvPr id="11" name="Text Box 28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dKgAAnw4AAJ8uAACREgAAECAAACYAAAAIAAAA//////////8="/>
              </a:ext>
            </a:extLst>
          </p:cNvSpPr>
          <p:nvPr/>
        </p:nvSpPr>
        <p:spPr>
          <a:xfrm>
            <a:off x="6886575" y="2376805"/>
            <a:ext cx="692150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600"/>
              <a:t>30</a:t>
            </a:r>
            <a:endParaRPr sz="3600"/>
          </a:p>
        </p:txBody>
      </p:sp>
      <p:sp>
        <p:nvSpPr>
          <p:cNvPr id="12" name="Oval 29"/>
          <p:cNvSpPr>
            <a:extLst>
              <a:ext uri="smNativeData">
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DAKQAA/A0AABIvAABPEwAAECAAACYAAAAIAAAA//////////8="/>
              </a:ext>
            </a:extLst>
          </p:cNvSpPr>
          <p:nvPr/>
        </p:nvSpPr>
        <p:spPr>
          <a:xfrm>
            <a:off x="6786880" y="2273300"/>
            <a:ext cx="864870" cy="865505"/>
          </a:xfrm>
          <a:prstGeom prst="ellipse">
            <a:avLst/>
          </a:prstGeom>
          <a:noFill/>
          <a:ln w="19050" cap="flat" cmpd="sng" algn="ctr">
            <a:solidFill>
              <a:srgbClr val="3333CC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>
              <a:spcBef>
                <a:spcPts val="0"/>
              </a:spcBef>
            </a:pPr>
          </a:p>
        </p:txBody>
      </p:sp>
      <p:sp>
        <p:nvSpPr>
          <p:cNvPr id="13" name="Text Box 31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LQAA4RQAAJoxAADTGAAAECAAACYAAAAIAAAA//////////8="/>
              </a:ext>
            </a:extLst>
          </p:cNvSpPr>
          <p:nvPr/>
        </p:nvSpPr>
        <p:spPr>
          <a:xfrm>
            <a:off x="7371080" y="3394075"/>
            <a:ext cx="692150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600"/>
              <a:t>15</a:t>
            </a:r>
            <a:endParaRPr sz="3600"/>
          </a:p>
        </p:txBody>
      </p:sp>
      <p:sp>
        <p:nvSpPr>
          <p:cNvPr id="14" name="Oval 32"/>
          <p:cNvSpPr>
            <a:extLst>
              <a:ext uri="smNativeData">
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D2LAAAUxQAAEkyAAClGQAAECAAACYAAAAIAAAA//////////8="/>
              </a:ext>
            </a:extLst>
          </p:cNvSpPr>
          <p:nvPr/>
        </p:nvSpPr>
        <p:spPr>
          <a:xfrm>
            <a:off x="7308850" y="3303905"/>
            <a:ext cx="865505" cy="864870"/>
          </a:xfrm>
          <a:prstGeom prst="ellipse">
            <a:avLst/>
          </a:prstGeom>
          <a:noFill/>
          <a:ln w="19050" cap="flat" cmpd="sng" algn="ctr">
            <a:solidFill>
              <a:srgbClr val="3333CC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>
              <a:spcBef>
                <a:spcPts val="0"/>
              </a:spcBef>
            </a:pPr>
          </a:p>
        </p:txBody>
      </p:sp>
      <p:sp>
        <p:nvSpPr>
          <p:cNvPr id="15" name="Text Box 34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3KgAAWBsAAGktAABKHwAAECAAACYAAAAIAAAA//////////8="/>
              </a:ext>
            </a:extLst>
          </p:cNvSpPr>
          <p:nvPr/>
        </p:nvSpPr>
        <p:spPr>
          <a:xfrm>
            <a:off x="6943725" y="4445000"/>
            <a:ext cx="438150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600"/>
              <a:t>3</a:t>
            </a:r>
            <a:endParaRPr sz="3600"/>
          </a:p>
        </p:txBody>
      </p:sp>
      <p:sp>
        <p:nvSpPr>
          <p:cNvPr id="16" name="Oval 35"/>
          <p:cNvSpPr>
            <a:extLst>
              <a:ext uri="smNativeData">
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BrKQAAthoAAL0uAAAIIAAAECAAACYAAAAIAAAA//////////8="/>
              </a:ext>
            </a:extLst>
          </p:cNvSpPr>
          <p:nvPr/>
        </p:nvSpPr>
        <p:spPr>
          <a:xfrm>
            <a:off x="6732905" y="4342130"/>
            <a:ext cx="864870" cy="864870"/>
          </a:xfrm>
          <a:prstGeom prst="ellipse">
            <a:avLst/>
          </a:prstGeom>
          <a:noFill/>
          <a:ln w="28575" cap="flat" cmpd="sng" algn="ctr">
            <a:solidFill>
              <a:srgbClr val="3333CC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>
              <a:spcBef>
                <a:spcPts val="0"/>
              </a:spcBef>
            </a:pPr>
          </a:p>
        </p:txBody>
      </p:sp>
      <p:sp>
        <p:nvSpPr>
          <p:cNvPr id="17" name="Text Box 40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MQAAWBsAAGI0AABKHwAAECAAACYAAAAIAAAA//////////8="/>
              </a:ext>
            </a:extLst>
          </p:cNvSpPr>
          <p:nvPr/>
        </p:nvSpPr>
        <p:spPr>
          <a:xfrm>
            <a:off x="8077200" y="4445000"/>
            <a:ext cx="438150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600"/>
              <a:t>5</a:t>
            </a:r>
            <a:endParaRPr sz="3600"/>
          </a:p>
        </p:txBody>
      </p:sp>
      <p:sp>
        <p:nvSpPr>
          <p:cNvPr id="18" name="Oval 41"/>
          <p:cNvSpPr>
            <a:extLst>
              <a:ext uri="smNativeData">
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BkMAAAthoAALY1AAAIIAAAECAAACYAAAAIAAAA//////////8="/>
              </a:ext>
            </a:extLst>
          </p:cNvSpPr>
          <p:nvPr/>
        </p:nvSpPr>
        <p:spPr>
          <a:xfrm>
            <a:off x="7866380" y="4342130"/>
            <a:ext cx="864870" cy="864870"/>
          </a:xfrm>
          <a:prstGeom prst="ellipse">
            <a:avLst/>
          </a:prstGeom>
          <a:noFill/>
          <a:ln w="28575" cap="flat" cmpd="sng" algn="ctr">
            <a:solidFill>
              <a:srgbClr val="3333CC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>
              <a:spcBef>
                <a:spcPts val="0"/>
              </a:spcBef>
            </a:pPr>
          </a:p>
        </p:txBody>
      </p:sp>
      <p:sp>
        <p:nvSpPr>
          <p:cNvPr id="19" name="Freeform 54"/>
          <p:cNvSpPr>
            <a:extLst>
              <a:ext uri="smNativeData">
                <pr:smNativeData xmlns:pr="smNativeData" val="SMDATA_13_dTa/XBMAAAAlAAAACwAAAA0AAAAAkAAAAEgAAACQAAAASAAAAAAAAAAAAAAAAAAAAAEAAABQAAAAAAAAAAAA4D8AAAAAAADg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K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AAAAAQAAAAAAAAAAAAAAAAAAAAAAAAAAAAAAAAAAAAAAAAAAAAAAAn9/fwAAAAADzMzMAMDA/wB/f38AAAAAAAAAAAAAAAAAAAAAAAAAAAAhAAAAGAAAABQAAAAGJwAAIA0AAOcqAACBDgAAEAAAACYAAAAIAAAA//////////8="/>
              </a:ext>
            </a:extLst>
          </p:cNvSpPr>
          <p:nvPr/>
        </p:nvSpPr>
        <p:spPr>
          <a:xfrm>
            <a:off x="6343650" y="2133600"/>
            <a:ext cx="630555" cy="224155"/>
          </a:xfrm>
          <a:custGeom>
            <a:avLst/>
            <a:gdLst/>
            <a:ahLst/>
            <a:cxnLst/>
            <a:rect l="0" t="0" r="630555" b="224155"/>
            <a:pathLst>
              <a:path w="630555" h="224155">
                <a:moveTo>
                  <a:pt x="314483" y="0"/>
                </a:moveTo>
                <a:lnTo>
                  <a:pt x="0" y="224155"/>
                </a:lnTo>
                <a:lnTo>
                  <a:pt x="314483" y="71538"/>
                </a:lnTo>
                <a:lnTo>
                  <a:pt x="630555" y="222565"/>
                </a:lnTo>
                <a:lnTo>
                  <a:pt x="314483" y="0"/>
                </a:lnTo>
                <a:close/>
              </a:path>
            </a:pathLst>
          </a:custGeom>
          <a:solidFill>
            <a:schemeClr val="tx1"/>
          </a:solidFill>
          <a:ln w="63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0" name="Freeform 56"/>
          <p:cNvSpPr>
            <a:extLst>
              <a:ext uri="smNativeData">
                <pr:smNativeData xmlns:pr="smNativeData" val="SMDATA_13_dTa/XBMAAAAlAAAACwAAAA0AAAAAkAAAAEgAAACQAAAASAAAAAAAAAAAAAAAAAAAAAEAAABQAAAAAAAAAAAA4D8AAAAAAADg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K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AAAAAQAAAAAAAAAAAAAAAAAAAAAAAAAAAAAAAAAAAAAAAAAAAAAAAn9/fwAAAAADzMzMAMDA/wB/f38AAAAAAAAAAAAAAAAAAAAAAAAAAAAhAAAAGAAAABQAAABqKgAAVBMAAEouAAC0FAAAEAAAACYAAAAIAAAA//////////8="/>
              </a:ext>
            </a:extLst>
          </p:cNvSpPr>
          <p:nvPr/>
        </p:nvSpPr>
        <p:spPr>
          <a:xfrm>
            <a:off x="6894830" y="3141980"/>
            <a:ext cx="629920" cy="223520"/>
          </a:xfrm>
          <a:custGeom>
            <a:avLst/>
            <a:gdLst/>
            <a:ahLst/>
            <a:cxnLst/>
            <a:rect l="0" t="0" r="629920" b="223520"/>
            <a:pathLst>
              <a:path w="629920" h="223520">
                <a:moveTo>
                  <a:pt x="314167" y="0"/>
                </a:moveTo>
                <a:lnTo>
                  <a:pt x="0" y="223520"/>
                </a:lnTo>
                <a:lnTo>
                  <a:pt x="314167" y="71336"/>
                </a:lnTo>
                <a:lnTo>
                  <a:pt x="629920" y="221935"/>
                </a:lnTo>
                <a:lnTo>
                  <a:pt x="314167" y="0"/>
                </a:lnTo>
                <a:close/>
              </a:path>
            </a:pathLst>
          </a:custGeom>
          <a:solidFill>
            <a:schemeClr val="tx1"/>
          </a:solidFill>
          <a:ln w="63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1" name="Freeform 57"/>
          <p:cNvSpPr>
            <a:extLst>
              <a:ext uri="smNativeData">
                <pr:smNativeData xmlns:pr="smNativeData" val="SMDATA_13_dTa/XBMAAAAlAAAACwAAAA0AAAAAkAAAAEgAAACQAAAASAAAAAAAAAAAAAAAAAAAAAEAAABQAAAAAAAAAAAA4D8AAAAAAADg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K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AAAAAQAAAAAAAAAAAAAAAAAAAAAAAAAAAAAAAAAAAAAAAAAAAAAAAn9/fwAAAAADzMzMAMDA/wB/f38AAAAAAAAAAAAAAAAAAAAAAAAAAAAhAAAAGAAAABQAAACqLQAAxhkAAIsxAAAmGwAAEAAAACYAAAAIAAAA//////////8="/>
              </a:ext>
            </a:extLst>
          </p:cNvSpPr>
          <p:nvPr/>
        </p:nvSpPr>
        <p:spPr>
          <a:xfrm>
            <a:off x="7423150" y="4189730"/>
            <a:ext cx="630555" cy="223520"/>
          </a:xfrm>
          <a:custGeom>
            <a:avLst/>
            <a:gdLst/>
            <a:ahLst/>
            <a:cxnLst/>
            <a:rect l="0" t="0" r="630555" b="223520"/>
            <a:pathLst>
              <a:path w="630555" h="223520">
                <a:moveTo>
                  <a:pt x="314483" y="0"/>
                </a:moveTo>
                <a:lnTo>
                  <a:pt x="0" y="223520"/>
                </a:lnTo>
                <a:lnTo>
                  <a:pt x="314483" y="71336"/>
                </a:lnTo>
                <a:lnTo>
                  <a:pt x="630555" y="221935"/>
                </a:lnTo>
                <a:lnTo>
                  <a:pt x="314483" y="0"/>
                </a:lnTo>
                <a:close/>
              </a:path>
            </a:pathLst>
          </a:custGeom>
          <a:solidFill>
            <a:schemeClr val="tx1"/>
          </a:solidFill>
          <a:ln w="63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2" name="Text Box 58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+AQAAiRUAABIZAABZGAAAECAAACYAAAAIAAAA//////////8="/>
              </a:ext>
            </a:extLst>
          </p:cNvSpPr>
          <p:nvPr/>
        </p:nvSpPr>
        <p:spPr>
          <a:xfrm>
            <a:off x="323850" y="3500755"/>
            <a:ext cx="375158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/>
              <a:t>30 = prime number 2  x 15</a:t>
            </a:r>
            <a:endParaRPr sz="2400"/>
          </a:p>
        </p:txBody>
      </p:sp>
      <p:sp>
        <p:nvSpPr>
          <p:cNvPr id="23" name="Text Box 59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LAQAAlxsAAK0jAABnHgAAECAAACYAAAAIAAAA//////////8="/>
              </a:ext>
            </a:extLst>
          </p:cNvSpPr>
          <p:nvPr/>
        </p:nvSpPr>
        <p:spPr>
          <a:xfrm>
            <a:off x="250825" y="4485005"/>
            <a:ext cx="554863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/>
              <a:t>15 = prime number 3  x prime number 5</a:t>
            </a:r>
            <a:endParaRPr sz="2400"/>
          </a:p>
        </p:txBody>
      </p:sp>
      <p:sp>
        <p:nvSpPr>
          <p:cNvPr id="24" name="Text Box 60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bAQAAqyIAAGI3AAB7JQAAECAAACYAAAAIAAAA//////////8="/>
              </a:ext>
            </a:extLst>
          </p:cNvSpPr>
          <p:nvPr/>
        </p:nvSpPr>
        <p:spPr>
          <a:xfrm>
            <a:off x="179705" y="5635625"/>
            <a:ext cx="8823325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/>
              <a:t>60 is all the prime numbers  2  x  2  x  3  x  5  multiplied together</a:t>
            </a:r>
            <a:endParaRPr sz="2400"/>
          </a:p>
        </p:txBody>
      </p:sp>
      <p:grpSp>
        <p:nvGrpSpPr>
          <p:cNvPr id="25" name="Group 68"/>
          <p:cNvGrpSpPr>
            <a:extLst>
              <a:ext uri="smNativeData">
                <pr:smNativeData xmlns:pr="smNativeData" val="SMDATA_7_dTa/XBMAAAAlAAAAAQAAAA0AAAAAkAAAAEgAAACQAAAASAAAAAAAAAAAAAAAAAAAABcAAAAUAAAAAAAAAAAAAAD/fwAA/38AAAAAAAAJAAAABAAAACsrKysMAAAAEAAAAAAAAAAAAAAAAAAAAAAAAAAfAAAAVAAAAAAAAAAAAAAAAAAAAAAAAAAAAAAAAAAAAAAAAAAAAAAAAAAAAAAAAAAAAAAAAAAAAAAAAAAAAAAAAAAAAAAAAAAAAAAAAAAAAAAAAAAAAAAAAAAAACEAAAAYAAAAFAAAAGAYAADTIgAAMycAAHslAAAQAAAAJgAAAAgAAAD/////AAAAAA=="/>
              </a:ext>
            </a:extLst>
          </p:cNvGrpSpPr>
          <p:nvPr/>
        </p:nvGrpSpPr>
        <p:grpSpPr>
          <a:xfrm>
            <a:off x="3962400" y="5661025"/>
            <a:ext cx="2409825" cy="431800"/>
            <a:chOff x="3962400" y="5661025"/>
            <a:chExt cx="2409825" cy="431800"/>
          </a:xfrm>
        </p:grpSpPr>
        <p:sp>
          <p:nvSpPr>
            <p:cNvPr id="29" name="Oval 64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PMMw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8wzAH9/fwAAAAADzMzMAMDA/wB/f38AAAAAAAAAAAAAAAAAAAAAAAAAAAAhAAAAGAAAABQAAABgGAAA0yIAAAgbAAB7JQAAACAAACYAAAAIAAAA//////////8="/>
                </a:ext>
              </a:extLst>
            </p:cNvSpPr>
            <p:nvPr/>
          </p:nvSpPr>
          <p:spPr>
            <a:xfrm>
              <a:off x="3962400" y="5661025"/>
              <a:ext cx="431800" cy="431800"/>
            </a:xfrm>
            <a:prstGeom prst="ellipse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 algn="ctr">
                <a:spcBef>
                  <a:spcPts val="0"/>
                </a:spcBef>
              </a:pPr>
            </a:p>
          </p:txBody>
        </p:sp>
        <p:sp>
          <p:nvSpPr>
            <p:cNvPr id="28" name="Oval 65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PMMw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8wzAH9/fwAAAAADzMzMAMDA/wB/f38AAAAAAAAAAAAAAAAAAAAAAAAAAAAhAAAAGAAAABQAAABeHAAA0yIAAAcfAAB7JQAAACAAACYAAAAIAAAA//////////8="/>
                </a:ext>
              </a:extLst>
            </p:cNvSpPr>
            <p:nvPr/>
          </p:nvSpPr>
          <p:spPr>
            <a:xfrm>
              <a:off x="4611370" y="5661025"/>
              <a:ext cx="432435" cy="431800"/>
            </a:xfrm>
            <a:prstGeom prst="ellipse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 algn="ctr">
                <a:spcBef>
                  <a:spcPts val="0"/>
                </a:spcBef>
              </a:pPr>
            </a:p>
          </p:txBody>
        </p:sp>
        <p:sp>
          <p:nvSpPr>
            <p:cNvPr id="27" name="Oval 66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PMMw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8wzAH9/fwAAAAADzMzMAMDA/wB/f38AAAAAAAAAAAAAAAAAAAAAAAAAAAAhAAAAGAAAABQAAAB7IAAA0yIAACMjAAB7JQAAACAAACYAAAAIAAAA//////////8="/>
                </a:ext>
              </a:extLst>
            </p:cNvSpPr>
            <p:nvPr/>
          </p:nvSpPr>
          <p:spPr>
            <a:xfrm>
              <a:off x="5280025" y="5661025"/>
              <a:ext cx="431800" cy="431800"/>
            </a:xfrm>
            <a:prstGeom prst="ellipse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 algn="ctr">
                <a:spcBef>
                  <a:spcPts val="0"/>
                </a:spcBef>
              </a:pPr>
            </a:p>
          </p:txBody>
        </p:sp>
        <p:sp>
          <p:nvSpPr>
            <p:cNvPr id="26" name="Oval 67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PMMw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8wzAH9/fwAAAAADzMzMAMDA/wB/f38AAAAAAAAAAAAAAAAAAAAAAAAAAAAhAAAAGAAAABQAAACLJAAA0yIAADMnAAB7JQAAACAAACYAAAAIAAAA//////////8="/>
                </a:ext>
              </a:extLst>
            </p:cNvSpPr>
            <p:nvPr/>
          </p:nvSpPr>
          <p:spPr>
            <a:xfrm>
              <a:off x="5940425" y="5661025"/>
              <a:ext cx="431800" cy="431800"/>
            </a:xfrm>
            <a:prstGeom prst="ellipse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 algn="ctr">
                <a:spcBef>
                  <a:spcPts val="0"/>
                </a:spcBef>
              </a:p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1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1" presetClass="emph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1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2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3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4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5"/>
                            </p:stCondLst>
                            <p:childTnLst>
                              <p:par>
                                <p:cTn id="41" presetID="21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5"/>
                            </p:stCondLst>
                            <p:childTnLst>
                              <p:par>
                                <p:cTn id="47" presetID="22" presetClass="emph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1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2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3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4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5"/>
                            </p:stCondLst>
                            <p:childTnLst>
                              <p:par>
                                <p:cTn id="73" presetID="22" presetClass="emph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7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7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7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5"/>
                            </p:stCondLst>
                            <p:childTnLst>
                              <p:par>
                                <p:cTn id="79" presetID="21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8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8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8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1"/>
                            </p:stCondLst>
                            <p:childTnLst>
                              <p:par>
                                <p:cTn id="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2"/>
                            </p:stCondLst>
                            <p:childTnLst>
                              <p:par>
                                <p:cTn id="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3"/>
                            </p:stCondLst>
                            <p:childTnLst>
                              <p:par>
                                <p:cTn id="9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4"/>
                            </p:stCondLst>
                            <p:childTnLst>
                              <p:par>
                                <p:cTn id="10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5"/>
                            </p:stCondLst>
                            <p:childTnLst>
                              <p:par>
                                <p:cTn id="105" presetID="22" presetClass="emph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0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0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0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0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5"/>
                            </p:stCondLst>
                            <p:childTnLst>
                              <p:par>
                                <p:cTn id="111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1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advAuto="0"/>
      <p:bldP spid="4" grpId="0" animBg="1" advAuto="0"/>
      <p:bldP spid="5" grpId="0" animBg="1" advAuto="0"/>
      <p:bldP spid="5" grpId="1" animBg="1" advAuto="0"/>
      <p:bldP spid="6" grpId="0" animBg="1" advAuto="0"/>
      <p:bldP spid="7" grpId="0" animBg="1" advAuto="0"/>
      <p:bldP spid="8" grpId="0" animBg="1" advAuto="0"/>
      <p:bldP spid="8" grpId="1" animBg="1" advAuto="0"/>
      <p:bldP spid="9" grpId="0" animBg="1" advAuto="0"/>
      <p:bldP spid="10" grpId="0" animBg="1" advAuto="0"/>
      <p:bldP spid="10" grpId="1" animBg="1" advAuto="0"/>
      <p:bldP spid="11" grpId="0" animBg="1" advAuto="0"/>
      <p:bldP spid="12" grpId="0" animBg="1" advAuto="0"/>
      <p:bldP spid="12" grpId="1" animBg="1" advAuto="0"/>
      <p:bldP spid="13" grpId="0" animBg="1" advAuto="0"/>
      <p:bldP spid="14" grpId="0" animBg="1" advAuto="0"/>
      <p:bldP spid="14" grpId="1" animBg="1" advAuto="0"/>
      <p:bldP spid="15" grpId="0" animBg="1" advAuto="0"/>
      <p:bldP spid="16" grpId="0" animBg="1" advAuto="0"/>
      <p:bldP spid="16" grpId="1" animBg="1" advAuto="0"/>
      <p:bldP spid="17" grpId="0" animBg="1" advAuto="0"/>
      <p:bldP spid="18" grpId="0" animBg="1" advAuto="0"/>
      <p:bldP spid="18" grpId="1" animBg="1" advAuto="0"/>
      <p:bldP spid="19" grpId="0" animBg="1" advAuto="0"/>
      <p:bldP spid="20" grpId="0" animBg="1" advAuto="0"/>
      <p:bldP spid="21" grpId="0" animBg="1" advAuto="0"/>
      <p:bldP spid="22" grpId="0" animBg="1" advAuto="0"/>
      <p:bldP spid="23" grpId="0" animBg="1" advAuto="0"/>
      <p:bldP spid="24" grpId="0" animBg="1" advAuto="0"/>
      <p:bldP spid="25" grpId="0" animBg="1" advAuto="0"/>
    </p:bldLst>
    <p:extLst>
      <p:ext uri="smNativeData">
        <pr:smNativeData xmlns:pr="smNativeData" val="dTa/XB4AAAAFAAAA/f///wEAAAAWAAAACAAAAAAAAAAAAAAAAAAAAAkAAAD9////AQAAAAEAAAAAAAAAAAAAAAAAAAAAAAAADAAAAP3///8BAAAAAQAAAAAAAAAAAAAAAAAAAAAAAAAQAAAA/f///wEAAAAWAAAACAAAAAAAAAAAAAAAAAAAABQAAAD9////AwAAABUAAAAAAAAAAAAAAAAAAAAAAAAAGgAAAP3///8BAAAAAQAAAAAAAAAAAAAAAAAAAAAAAAAdAAAA/f///wEAAAABAAAAAAAAAAAAAAAAAAAAAAAAACAAAAD9////AQAAAAEAAAAAAAAAAAAAAAAAAAAAAAAAIwAAAP3///8BAAAAAQAAAAAAAAAAAAAAAAAAAAAAAAAmAAAA/f///wEAAAABAAAAAAAAAAAAAAAAAAAAAAAAACkAAAD9////AwAAABUAAAAAAAAAAAAAAAAAAAAAAAAALwAAAP3///8DAAAAFgAAAAAAAAAAAAAAAAAAAAAAAAA2AAAA/f///wEAAAAWAAAACAAAAAAAAAAAAAAAAAAAADoAAAD9////AQAAAAEAAAAAAAAAAAAAAAAAAAAAAAAAPQAAAP3///8BAAAAAQAAAAAAAAAAAAAAAAAAAAAAAABAAAAA/f///wEAAAABAAAAAAAAAAAAAAAAAAAAAAAAAEMAAAD9////AQAAAAEAAAAAAAAAAAAAAAAAAAAAAAAARgAAAP3///8BAAAAAQAAAAAAAAAAAAAAAAAAAAAAAABJAAAA/f///wMAAAAWAAAAAAAAAAAAAAAAAAAAAAAAAE8AAAD9////AwAAABUAAAAAAAAAAAAAAAAAAAAAAAAAVgAAAP3///8BAAAAFgAAAAgAAAAAAAAAAAAAAAAAAABaAAAA/f///wEAAAABAAAAAAAAAAAAAAAAAAAAAAAAAF0AAAD9////AQAAAAEAAAAAAAAAAAAAAAAAAAAAAAAAYAAAAP3///8BAAAAAQAAAAAAAAAAAAAAAAAAAAAAAABjAAAA/f///wEAAAABAAAAAAAAAAAAAAAAAAAAAAAAAGYAAAD9////AQAAAAEAAAAAAAAAAAAAAAAAAAAAAAAAaQAAAP3///8DAAAAFgAAAAAAAAAAAAAAAAAAAAAAAABvAAAA/f///wMAAAAWAAAAAAAAAAAAAAAAAAAAAAAAAHYAAAD9////AQAAABYAAAAIAAAAAAAAAAAAAAAAAAAAegAAAP3///8BAAAAAQAAAAAAAAAAAAAAAAAAAAAAAAA="/>
      </p:ext>
    </p:extLst>
  </p:timing>
</p:sld>
</file>

<file path=ppt/slides/slide8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  <a:extLst>
              <a:ext uri="smNativeData">
                <pr:smNativeData xmlns:pr="smNativeData" val="SMDATA_13_dTa/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RgAAAHA1AABOBwAAEAAAACYAAAAIAAAAv58AAAAAAAA="/>
              </a:ext>
            </a:extLst>
          </p:cNvSpPr>
          <p:nvPr>
            <p:ph type="title" idx="4294967295"/>
          </p:nvPr>
        </p:nvSpPr>
        <p:spPr>
          <a:xfrm>
            <a:off x="457200" y="44450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</a:pPr>
            <a:r>
              <a:rPr sz="4000"/>
              <a:t>Prime Factor Tree for 72</a:t>
            </a:r>
            <a:endParaRPr sz="4000"/>
          </a:p>
        </p:txBody>
      </p:sp>
      <p:sp>
        <p:nvSpPr>
          <p:cNvPr id="3" name="Text Box 3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+AQAAAAgAAFccAADQCgAAECAAACYAAAAIAAAA//////////8="/>
              </a:ext>
            </a:extLst>
          </p:cNvSpPr>
          <p:nvPr/>
        </p:nvSpPr>
        <p:spPr>
          <a:xfrm>
            <a:off x="323850" y="1300480"/>
            <a:ext cx="4283075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/>
              <a:t>Write 72 at the top of the page</a:t>
            </a:r>
            <a:endParaRPr sz="2400"/>
          </a:p>
        </p:txBody>
      </p:sp>
      <p:sp>
        <p:nvSpPr>
          <p:cNvPr id="4" name="Text Box 4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pJQAAjwcAAGspAACBCwAAECAAACYAAAAIAAAA//////////8="/>
              </a:ext>
            </a:extLst>
          </p:cNvSpPr>
          <p:nvPr/>
        </p:nvSpPr>
        <p:spPr>
          <a:xfrm>
            <a:off x="6040755" y="1228725"/>
            <a:ext cx="692150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600"/>
              <a:t>72</a:t>
            </a:r>
            <a:endParaRPr sz="3600"/>
          </a:p>
        </p:txBody>
      </p:sp>
      <p:sp>
        <p:nvSpPr>
          <p:cNvPr id="5" name="Oval 5"/>
          <p:cNvSpPr>
            <a:extLst>
              <a:ext uri="smNativeData">
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CLJAAA7QYAAN4pAAA/DAAAECAAACYAAAAIAAAA//////////8="/>
              </a:ext>
            </a:extLst>
          </p:cNvSpPr>
          <p:nvPr/>
        </p:nvSpPr>
        <p:spPr>
          <a:xfrm>
            <a:off x="5940425" y="1125855"/>
            <a:ext cx="865505" cy="864870"/>
          </a:xfrm>
          <a:prstGeom prst="ellipse">
            <a:avLst/>
          </a:prstGeom>
          <a:noFill/>
          <a:ln w="19050" cap="flat" cmpd="sng" algn="ctr">
            <a:solidFill>
              <a:srgbClr val="3333CC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>
              <a:spcBef>
                <a:spcPts val="0"/>
              </a:spcBef>
            </a:pPr>
          </a:p>
        </p:txBody>
      </p:sp>
      <p:sp>
        <p:nvSpPr>
          <p:cNvPr id="6" name="Text Box 6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+AQAA3A0AABIZAACsEAAAECAAACYAAAAIAAAA//////////8="/>
              </a:ext>
            </a:extLst>
          </p:cNvSpPr>
          <p:nvPr/>
        </p:nvSpPr>
        <p:spPr>
          <a:xfrm>
            <a:off x="323850" y="2252980"/>
            <a:ext cx="375158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/>
              <a:t>72 = prime number 2  x 36</a:t>
            </a:r>
            <a:endParaRPr sz="2400"/>
          </a:p>
        </p:txBody>
      </p:sp>
      <p:sp>
        <p:nvSpPr>
          <p:cNvPr id="7" name="Text Box 7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MIgAAwA0AAP4kAACyEQAAECAAACYAAAAIAAAA//////////8="/>
              </a:ext>
            </a:extLst>
          </p:cNvSpPr>
          <p:nvPr/>
        </p:nvSpPr>
        <p:spPr>
          <a:xfrm>
            <a:off x="5575300" y="2235200"/>
            <a:ext cx="438150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600"/>
              <a:t>2</a:t>
            </a:r>
            <a:endParaRPr sz="3600"/>
          </a:p>
        </p:txBody>
      </p:sp>
      <p:sp>
        <p:nvSpPr>
          <p:cNvPr id="8" name="Oval 8"/>
          <p:cNvSpPr>
            <a:extLst>
              <a:ext uri="smNativeData">
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AAIQAAHg0AAFImAABwEgAAECAAACYAAAAIAAAA//////////8="/>
              </a:ext>
            </a:extLst>
          </p:cNvSpPr>
          <p:nvPr/>
        </p:nvSpPr>
        <p:spPr>
          <a:xfrm>
            <a:off x="5364480" y="2132330"/>
            <a:ext cx="864870" cy="864870"/>
          </a:xfrm>
          <a:prstGeom prst="ellipse">
            <a:avLst/>
          </a:prstGeom>
          <a:noFill/>
          <a:ln w="28575" cap="flat" cmpd="sng" algn="ctr">
            <a:solidFill>
              <a:srgbClr val="3333CC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>
              <a:spcBef>
                <a:spcPts val="0"/>
              </a:spcBef>
            </a:pPr>
          </a:p>
        </p:txBody>
      </p:sp>
      <p:sp>
        <p:nvSpPr>
          <p:cNvPr id="9" name="Text Box 9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xJQAAFBQAAKMoAAAGGAAAECAAACYAAAAIAAAA//////////8="/>
              </a:ext>
            </a:extLst>
          </p:cNvSpPr>
          <p:nvPr/>
        </p:nvSpPr>
        <p:spPr>
          <a:xfrm>
            <a:off x="6167755" y="3263900"/>
            <a:ext cx="438150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600"/>
              <a:t>2</a:t>
            </a:r>
            <a:endParaRPr sz="3600"/>
          </a:p>
        </p:txBody>
      </p:sp>
      <p:sp>
        <p:nvSpPr>
          <p:cNvPr id="10" name="Oval 10"/>
          <p:cNvSpPr>
            <a:extLst>
              <a:ext uri="smNativeData">
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CkJAAAchMAAPcpAADEGAAAECAAACYAAAAIAAAA//////////8="/>
              </a:ext>
            </a:extLst>
          </p:cNvSpPr>
          <p:nvPr/>
        </p:nvSpPr>
        <p:spPr>
          <a:xfrm>
            <a:off x="5956300" y="3161030"/>
            <a:ext cx="865505" cy="864870"/>
          </a:xfrm>
          <a:prstGeom prst="ellipse">
            <a:avLst/>
          </a:prstGeom>
          <a:noFill/>
          <a:ln w="28575" cap="flat" cmpd="sng" algn="ctr">
            <a:solidFill>
              <a:srgbClr val="3333CC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>
              <a:spcBef>
                <a:spcPts val="0"/>
              </a:spcBef>
            </a:pPr>
          </a:p>
        </p:txBody>
      </p:sp>
      <p:sp>
        <p:nvSpPr>
          <p:cNvPr id="11" name="Text Box 11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ZKAAAvg0AANssAACwEQAAECAAACYAAAAIAAAA//////////8="/>
              </a:ext>
            </a:extLst>
          </p:cNvSpPr>
          <p:nvPr/>
        </p:nvSpPr>
        <p:spPr>
          <a:xfrm>
            <a:off x="6599555" y="2233930"/>
            <a:ext cx="692150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600"/>
              <a:t>36</a:t>
            </a:r>
            <a:endParaRPr sz="3600"/>
          </a:p>
        </p:txBody>
      </p:sp>
      <p:sp>
        <p:nvSpPr>
          <p:cNvPr id="12" name="Oval 12"/>
          <p:cNvSpPr>
            <a:extLst>
              <a:ext uri="smNativeData">
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D7JwAAGw0AAE4tAABuEgAAECAAACYAAAAIAAAA//////////8="/>
              </a:ext>
            </a:extLst>
          </p:cNvSpPr>
          <p:nvPr/>
        </p:nvSpPr>
        <p:spPr>
          <a:xfrm>
            <a:off x="6499225" y="2130425"/>
            <a:ext cx="865505" cy="865505"/>
          </a:xfrm>
          <a:prstGeom prst="ellipse">
            <a:avLst/>
          </a:prstGeom>
          <a:noFill/>
          <a:ln w="19050" cap="flat" cmpd="sng" algn="ctr">
            <a:solidFill>
              <a:srgbClr val="3333CC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>
              <a:spcBef>
                <a:spcPts val="0"/>
              </a:spcBef>
            </a:pPr>
          </a:p>
        </p:txBody>
      </p:sp>
      <p:sp>
        <p:nvSpPr>
          <p:cNvPr id="13" name="Text Box 13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TKwAAABQAANUvAADyFwAAECAAACYAAAAIAAAA//////////8="/>
              </a:ext>
            </a:extLst>
          </p:cNvSpPr>
          <p:nvPr/>
        </p:nvSpPr>
        <p:spPr>
          <a:xfrm>
            <a:off x="7083425" y="3251200"/>
            <a:ext cx="692150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600"/>
              <a:t>18</a:t>
            </a:r>
            <a:endParaRPr sz="3600"/>
          </a:p>
        </p:txBody>
      </p:sp>
      <p:sp>
        <p:nvSpPr>
          <p:cNvPr id="14" name="Oval 14"/>
          <p:cNvSpPr>
            <a:extLst>
              <a:ext uri="smNativeData">
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AyKwAAchMAAIQwAADEGAAAECAAACYAAAAIAAAA//////////8="/>
              </a:ext>
            </a:extLst>
          </p:cNvSpPr>
          <p:nvPr/>
        </p:nvSpPr>
        <p:spPr>
          <a:xfrm>
            <a:off x="7021830" y="3161030"/>
            <a:ext cx="864870" cy="864870"/>
          </a:xfrm>
          <a:prstGeom prst="ellipse">
            <a:avLst/>
          </a:prstGeom>
          <a:noFill/>
          <a:ln w="19050" cap="flat" cmpd="sng" algn="ctr">
            <a:solidFill>
              <a:srgbClr val="3333CC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>
              <a:spcBef>
                <a:spcPts val="0"/>
              </a:spcBef>
            </a:pPr>
          </a:p>
        </p:txBody>
      </p:sp>
      <p:sp>
        <p:nvSpPr>
          <p:cNvPr id="15" name="Text Box 15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zKAAAdxoAAKUrAABpHgAAECAAACYAAAAIAAAA//////////8="/>
              </a:ext>
            </a:extLst>
          </p:cNvSpPr>
          <p:nvPr/>
        </p:nvSpPr>
        <p:spPr>
          <a:xfrm>
            <a:off x="6656705" y="4302125"/>
            <a:ext cx="438150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600"/>
              <a:t>2</a:t>
            </a:r>
            <a:endParaRPr sz="3600"/>
          </a:p>
        </p:txBody>
      </p:sp>
      <p:sp>
        <p:nvSpPr>
          <p:cNvPr id="16" name="Oval 16"/>
          <p:cNvSpPr>
            <a:extLst>
              <a:ext uri="smNativeData">
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CmJwAA1RkAAPksAAAnHwAAECAAACYAAAAIAAAA//////////8="/>
              </a:ext>
            </a:extLst>
          </p:cNvSpPr>
          <p:nvPr/>
        </p:nvSpPr>
        <p:spPr>
          <a:xfrm>
            <a:off x="6445250" y="4199255"/>
            <a:ext cx="865505" cy="864870"/>
          </a:xfrm>
          <a:prstGeom prst="ellipse">
            <a:avLst/>
          </a:prstGeom>
          <a:noFill/>
          <a:ln w="28575" cap="flat" cmpd="sng" algn="ctr">
            <a:solidFill>
              <a:srgbClr val="3333CC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>
              <a:spcBef>
                <a:spcPts val="0"/>
              </a:spcBef>
            </a:pPr>
          </a:p>
        </p:txBody>
      </p:sp>
      <p:sp>
        <p:nvSpPr>
          <p:cNvPr id="17" name="Text Box 17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sLwAAdxoAAJ4yAABpHgAAECAAACYAAAAIAAAA//////////8="/>
              </a:ext>
            </a:extLst>
          </p:cNvSpPr>
          <p:nvPr/>
        </p:nvSpPr>
        <p:spPr>
          <a:xfrm>
            <a:off x="7790180" y="4302125"/>
            <a:ext cx="438150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600"/>
              <a:t>9</a:t>
            </a:r>
            <a:endParaRPr sz="3600"/>
          </a:p>
        </p:txBody>
      </p:sp>
      <p:sp>
        <p:nvSpPr>
          <p:cNvPr id="18" name="Oval 18"/>
          <p:cNvSpPr>
            <a:extLst>
              <a:ext uri="smNativeData">
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CfLgAA1RkAAPIzAAAnHwAAECAAACYAAAAIAAAA//////////8="/>
              </a:ext>
            </a:extLst>
          </p:cNvSpPr>
          <p:nvPr/>
        </p:nvSpPr>
        <p:spPr>
          <a:xfrm>
            <a:off x="7578725" y="4199255"/>
            <a:ext cx="865505" cy="864870"/>
          </a:xfrm>
          <a:prstGeom prst="ellipse">
            <a:avLst/>
          </a:prstGeom>
          <a:noFill/>
          <a:ln w="28575" cap="flat" cmpd="sng" algn="ctr">
            <a:solidFill>
              <a:srgbClr val="3333CC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>
              <a:spcBef>
                <a:spcPts val="0"/>
              </a:spcBef>
            </a:pPr>
          </a:p>
        </p:txBody>
      </p:sp>
      <p:sp>
        <p:nvSpPr>
          <p:cNvPr id="19" name="Freeform 19"/>
          <p:cNvSpPr>
            <a:extLst>
              <a:ext uri="smNativeData">
                <pr:smNativeData xmlns:pr="smNativeData" val="SMDATA_13_dTa/XBMAAAAlAAAACwAAAA0AAAAAkAAAAEgAAACQAAAASAAAAAAAAAAAAAAAAAAAAAEAAABQAAAAAAAAAAAA4D8AAAAAAADg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K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AAAAAQAAAAAAAAAAAAAAAAAAAAAAAAAAAAAAAAAAAAAAAAAAAAAAAn9/fwAAAAADzMzMAMDA/wB/f38AAAAAAAAAAAAAAAAAAAAAAAAAAAAhAAAAGAAAABQAAABCJQAAPwwAACIpAACgDQAAEAAAACYAAAAIAAAA//////////8="/>
              </a:ext>
            </a:extLst>
          </p:cNvSpPr>
          <p:nvPr/>
        </p:nvSpPr>
        <p:spPr>
          <a:xfrm>
            <a:off x="6056630" y="1990725"/>
            <a:ext cx="629920" cy="224155"/>
          </a:xfrm>
          <a:custGeom>
            <a:avLst/>
            <a:gdLst/>
            <a:ahLst/>
            <a:cxnLst/>
            <a:rect l="0" t="0" r="629920" b="224155"/>
            <a:pathLst>
              <a:path w="629920" h="224155">
                <a:moveTo>
                  <a:pt x="314167" y="0"/>
                </a:moveTo>
                <a:lnTo>
                  <a:pt x="0" y="224155"/>
                </a:lnTo>
                <a:lnTo>
                  <a:pt x="314167" y="71538"/>
                </a:lnTo>
                <a:lnTo>
                  <a:pt x="629920" y="222565"/>
                </a:lnTo>
                <a:lnTo>
                  <a:pt x="314167" y="0"/>
                </a:lnTo>
                <a:close/>
              </a:path>
            </a:pathLst>
          </a:custGeom>
          <a:solidFill>
            <a:schemeClr val="tx1"/>
          </a:solidFill>
          <a:ln w="63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0" name="Freeform 20"/>
          <p:cNvSpPr>
            <a:extLst>
              <a:ext uri="smNativeData">
                <pr:smNativeData xmlns:pr="smNativeData" val="SMDATA_13_dTa/XBMAAAAlAAAACwAAAA0AAAAAkAAAAEgAAACQAAAASAAAAAAAAAAAAAAAAAAAAAEAAABQAAAAAAAAAAAA4D8AAAAAAADg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K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AAAAAQAAAAAAAAAAAAAAAAAAAAAAAAAAAAAAAAAAAAAAAAAAAAAAAn9/fwAAAAADzMzMAMDA/wB/f38AAAAAAAAAAAAAAAAAAAAAAAAAAAAhAAAAGAAAABQAAAClKAAAcxIAAIYsAADTEwAAEAAAACYAAAAIAAAA//////////8="/>
              </a:ext>
            </a:extLst>
          </p:cNvSpPr>
          <p:nvPr/>
        </p:nvSpPr>
        <p:spPr>
          <a:xfrm>
            <a:off x="6607175" y="2999105"/>
            <a:ext cx="630555" cy="223520"/>
          </a:xfrm>
          <a:custGeom>
            <a:avLst/>
            <a:gdLst/>
            <a:ahLst/>
            <a:cxnLst/>
            <a:rect l="0" t="0" r="630555" b="223520"/>
            <a:pathLst>
              <a:path w="630555" h="223520">
                <a:moveTo>
                  <a:pt x="314483" y="0"/>
                </a:moveTo>
                <a:lnTo>
                  <a:pt x="0" y="223520"/>
                </a:lnTo>
                <a:lnTo>
                  <a:pt x="314483" y="71336"/>
                </a:lnTo>
                <a:lnTo>
                  <a:pt x="630555" y="221935"/>
                </a:lnTo>
                <a:lnTo>
                  <a:pt x="314483" y="0"/>
                </a:lnTo>
                <a:close/>
              </a:path>
            </a:pathLst>
          </a:custGeom>
          <a:solidFill>
            <a:schemeClr val="tx1"/>
          </a:solidFill>
          <a:ln w="63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1" name="Freeform 21"/>
          <p:cNvSpPr>
            <a:extLst>
              <a:ext uri="smNativeData">
                <pr:smNativeData xmlns:pr="smNativeData" val="SMDATA_13_dTa/XBMAAAAlAAAACwAAAA0AAAAAkAAAAEgAAACQAAAASAAAAAAAAAAAAAAAAAAAAAEAAABQAAAAAAAAAAAA4D8AAAAAAADg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K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AAAAAQAAAAAAAAAAAAAAAAAAAAAAAAAAAAAAAAAAAAAAAAAAAAAAAn9/fwAAAAADzMzMAMDA/wB/f38AAAAAAAAAAAAAAAAAAAAAAAAAAAAhAAAAGAAAABQAAADmKwAA5RgAAMYvAABFGgAAEAAAACYAAAAIAAAA//////////8="/>
              </a:ext>
            </a:extLst>
          </p:cNvSpPr>
          <p:nvPr/>
        </p:nvSpPr>
        <p:spPr>
          <a:xfrm>
            <a:off x="7136130" y="4046855"/>
            <a:ext cx="629920" cy="223520"/>
          </a:xfrm>
          <a:custGeom>
            <a:avLst/>
            <a:gdLst/>
            <a:ahLst/>
            <a:cxnLst/>
            <a:rect l="0" t="0" r="629920" b="223520"/>
            <a:pathLst>
              <a:path w="629920" h="223520">
                <a:moveTo>
                  <a:pt x="314167" y="0"/>
                </a:moveTo>
                <a:lnTo>
                  <a:pt x="0" y="223520"/>
                </a:lnTo>
                <a:lnTo>
                  <a:pt x="314167" y="71336"/>
                </a:lnTo>
                <a:lnTo>
                  <a:pt x="629920" y="221935"/>
                </a:lnTo>
                <a:lnTo>
                  <a:pt x="314167" y="0"/>
                </a:lnTo>
                <a:close/>
              </a:path>
            </a:pathLst>
          </a:custGeom>
          <a:solidFill>
            <a:schemeClr val="tx1"/>
          </a:solidFill>
          <a:ln w="63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2" name="Text Box 22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+AQAAqBQAABIZAAB4FwAAECAAACYAAAAIAAAA//////////8="/>
              </a:ext>
            </a:extLst>
          </p:cNvSpPr>
          <p:nvPr/>
        </p:nvSpPr>
        <p:spPr>
          <a:xfrm>
            <a:off x="323850" y="3357880"/>
            <a:ext cx="375158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/>
              <a:t>36 = prime number 2  x 18</a:t>
            </a:r>
            <a:endParaRPr sz="2400"/>
          </a:p>
        </p:txBody>
      </p:sp>
      <p:sp>
        <p:nvSpPr>
          <p:cNvPr id="23" name="Text Box 23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LAQAAthoAABgYAACGHQAAECAAACYAAAAIAAAA//////////8="/>
              </a:ext>
            </a:extLst>
          </p:cNvSpPr>
          <p:nvPr/>
        </p:nvSpPr>
        <p:spPr>
          <a:xfrm>
            <a:off x="250825" y="4342130"/>
            <a:ext cx="3665855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/>
              <a:t>18 = prime number 2  x  9</a:t>
            </a:r>
            <a:endParaRPr sz="2400"/>
          </a:p>
        </p:txBody>
      </p:sp>
      <p:sp>
        <p:nvSpPr>
          <p:cNvPr id="24" name="Text Box 24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7AAAAxiUAAF83AACWKAAAECAAACYAAAAIAAAA//////////8="/>
              </a:ext>
            </a:extLst>
          </p:cNvSpPr>
          <p:nvPr/>
        </p:nvSpPr>
        <p:spPr>
          <a:xfrm>
            <a:off x="78105" y="6140450"/>
            <a:ext cx="892302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/>
              <a:t>72 is the prime numbers  2  x  2  x  2  x  3  x 3 multiplied together</a:t>
            </a:r>
            <a:endParaRPr sz="2400"/>
          </a:p>
        </p:txBody>
      </p:sp>
      <p:sp>
        <p:nvSpPr>
          <p:cNvPr id="25" name="Text Box 30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XLAAAyyAAAEkvAAC9JAAAECAAACYAAAAIAAAA//////////8="/>
              </a:ext>
            </a:extLst>
          </p:cNvSpPr>
          <p:nvPr/>
        </p:nvSpPr>
        <p:spPr>
          <a:xfrm>
            <a:off x="7248525" y="5330825"/>
            <a:ext cx="438150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600"/>
              <a:t>3</a:t>
            </a:r>
            <a:endParaRPr sz="3600"/>
          </a:p>
        </p:txBody>
      </p:sp>
      <p:sp>
        <p:nvSpPr>
          <p:cNvPr id="26" name="Oval 31"/>
          <p:cNvSpPr>
            <a:extLst>
              <a:ext uri="smNativeData">
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BLKwAAKSAAAJ0wAAB7JQAAECAAACYAAAAIAAAA//////////8="/>
              </a:ext>
            </a:extLst>
          </p:cNvSpPr>
          <p:nvPr/>
        </p:nvSpPr>
        <p:spPr>
          <a:xfrm>
            <a:off x="7037705" y="5227955"/>
            <a:ext cx="864870" cy="864870"/>
          </a:xfrm>
          <a:prstGeom prst="ellipse">
            <a:avLst/>
          </a:prstGeom>
          <a:noFill/>
          <a:ln w="28575" cap="flat" cmpd="sng" algn="ctr">
            <a:solidFill>
              <a:srgbClr val="3333CC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>
              <a:spcBef>
                <a:spcPts val="0"/>
              </a:spcBef>
            </a:pPr>
          </a:p>
        </p:txBody>
      </p:sp>
      <p:sp>
        <p:nvSpPr>
          <p:cNvPr id="27" name="Text Box 32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QMwAAyyAAAEI2AAC9JAAAECAAACYAAAAIAAAA//////////8="/>
              </a:ext>
            </a:extLst>
          </p:cNvSpPr>
          <p:nvPr/>
        </p:nvSpPr>
        <p:spPr>
          <a:xfrm>
            <a:off x="8382000" y="5330825"/>
            <a:ext cx="438150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600"/>
              <a:t>3</a:t>
            </a:r>
            <a:endParaRPr sz="3600"/>
          </a:p>
        </p:txBody>
      </p:sp>
      <p:sp>
        <p:nvSpPr>
          <p:cNvPr id="28" name="Oval 33"/>
          <p:cNvSpPr>
            <a:extLst>
              <a:ext uri="smNativeData">
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BEMgAAKSAAAJY3AAB7JQAAECAAACYAAAAIAAAA//////////8="/>
              </a:ext>
            </a:extLst>
          </p:cNvSpPr>
          <p:nvPr/>
        </p:nvSpPr>
        <p:spPr>
          <a:xfrm>
            <a:off x="8171180" y="5227955"/>
            <a:ext cx="864870" cy="864870"/>
          </a:xfrm>
          <a:prstGeom prst="ellipse">
            <a:avLst/>
          </a:prstGeom>
          <a:noFill/>
          <a:ln w="28575" cap="flat" cmpd="sng" algn="ctr">
            <a:solidFill>
              <a:srgbClr val="3333CC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>
              <a:spcBef>
                <a:spcPts val="0"/>
              </a:spcBef>
            </a:pPr>
          </a:p>
        </p:txBody>
      </p:sp>
      <p:sp>
        <p:nvSpPr>
          <p:cNvPr id="29" name="Freeform 34"/>
          <p:cNvSpPr>
            <a:extLst>
              <a:ext uri="smNativeData">
                <pr:smNativeData xmlns:pr="smNativeData" val="SMDATA_13_dTa/XBMAAAAlAAAACwAAAA0AAAAAkAAAAEgAAACQAAAASAAAAAAAAAAAAAAAAAAAAAEAAABQAAAAAAAAAAAA4D8AAAAAAADg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K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AAAAAQAAAAAAAAAAAAAAAAAAAAAAAAAAAAAAAAAAAAAAAAAAAAAAAn9/fwAAAAADzMzMAMDA/wB/f38AAAAAAAAAAAAAAAAAAAAAAAAAAAAhAAAAGAAAABQAAACKLwAAOR8AAGszAACZIAAAEAAAACYAAAAIAAAA//////////8="/>
              </a:ext>
            </a:extLst>
          </p:cNvSpPr>
          <p:nvPr/>
        </p:nvSpPr>
        <p:spPr>
          <a:xfrm>
            <a:off x="7727950" y="5075555"/>
            <a:ext cx="630555" cy="223520"/>
          </a:xfrm>
          <a:custGeom>
            <a:avLst/>
            <a:gdLst/>
            <a:ahLst/>
            <a:cxnLst/>
            <a:rect l="0" t="0" r="630555" b="223520"/>
            <a:pathLst>
              <a:path w="630555" h="223520">
                <a:moveTo>
                  <a:pt x="314483" y="0"/>
                </a:moveTo>
                <a:lnTo>
                  <a:pt x="0" y="223520"/>
                </a:lnTo>
                <a:lnTo>
                  <a:pt x="314483" y="71336"/>
                </a:lnTo>
                <a:lnTo>
                  <a:pt x="630555" y="221935"/>
                </a:lnTo>
                <a:lnTo>
                  <a:pt x="314483" y="0"/>
                </a:lnTo>
                <a:close/>
              </a:path>
            </a:pathLst>
          </a:custGeom>
          <a:solidFill>
            <a:schemeClr val="tx1"/>
          </a:solidFill>
          <a:ln w="63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grpSp>
        <p:nvGrpSpPr>
          <p:cNvPr id="30" name="Group 36"/>
          <p:cNvGrpSpPr>
            <a:extLst>
              <a:ext uri="smNativeData">
                <pr:smNativeData xmlns:pr="smNativeData" val="SMDATA_7_dTa/XBMAAAAlAAAAAQAAAA0AAAAAkAAAAEgAAACQAAAASAAAAAAAAAAAAAAAAAAAABcAAAAUAAAAAAAAAAAAAAD/fwAA/38AAAAAAAAJAAAABAAAAHw2AAAMAAAAEAAAAAAAAAAAAAAAAAAAAAAAAAAfAAAAVAAAAAAAAAAAAAAAAAAAAAAAAAAAAAAAAAAAAAAAAAAAAAAAAAAAAAAAAAAAAAAAAAAAAAAAAAAAAAAAAAAAAAAAAAAAAAAAAAAAAAAAAAAAAAAAAAAAACEAAAAYAAAAFAAAAHUVAADuJQAAxycAAKMoAAAQAAAAJgAAAAgAAAD/////AAAAAA=="/>
              </a:ext>
            </a:extLst>
          </p:cNvGrpSpPr>
          <p:nvPr/>
        </p:nvGrpSpPr>
        <p:grpSpPr>
          <a:xfrm>
            <a:off x="3488055" y="6165850"/>
            <a:ext cx="2978150" cy="440055"/>
            <a:chOff x="3488055" y="6165850"/>
            <a:chExt cx="2978150" cy="440055"/>
          </a:xfrm>
        </p:grpSpPr>
        <p:sp>
          <p:nvSpPr>
            <p:cNvPr id="35" name="Oval 26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PMMw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8wzAH9/fwAAAAADzMzMAMDA/wB/f38AAAAAAAAAAAAAAAAAAAAAAAAAAAAhAAAAGAAAABQAAAB1FQAA7iUAAB0YAACWKAAAACAAACYAAAAIAAAA//////////8="/>
                </a:ext>
              </a:extLst>
            </p:cNvSpPr>
            <p:nvPr/>
          </p:nvSpPr>
          <p:spPr>
            <a:xfrm>
              <a:off x="3488055" y="6165850"/>
              <a:ext cx="431800" cy="431800"/>
            </a:xfrm>
            <a:prstGeom prst="ellipse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 algn="ctr">
                <a:spcBef>
                  <a:spcPts val="0"/>
                </a:spcBef>
              </a:pPr>
            </a:p>
          </p:txBody>
        </p:sp>
        <p:sp>
          <p:nvSpPr>
            <p:cNvPr id="34" name="Oval 27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PMMw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8wzAH9/fwAAAAADzMzMAMDA/wB/f38AAAAAAAAAAAAAAAAAAAAAAAAAAAAhAAAAGAAAABQAAAB0GQAA7iUAABwcAACWKAAAACAAACYAAAAIAAAA//////////8="/>
                </a:ext>
              </a:extLst>
            </p:cNvSpPr>
            <p:nvPr/>
          </p:nvSpPr>
          <p:spPr>
            <a:xfrm>
              <a:off x="4137660" y="6165850"/>
              <a:ext cx="431800" cy="431800"/>
            </a:xfrm>
            <a:prstGeom prst="ellipse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 algn="ctr">
                <a:spcBef>
                  <a:spcPts val="0"/>
                </a:spcBef>
              </a:pPr>
            </a:p>
          </p:txBody>
        </p:sp>
        <p:sp>
          <p:nvSpPr>
            <p:cNvPr id="33" name="Oval 28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PMMw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8wzAH9/fwAAAAADzMzMAMDA/wB/f38AAAAAAAAAAAAAAAAAAAAAAAAAAAAhAAAAGAAAABQAAACQHQAA7iUAADggAACWKAAAACAAACYAAAAIAAAA//////////8="/>
                </a:ext>
              </a:extLst>
            </p:cNvSpPr>
            <p:nvPr/>
          </p:nvSpPr>
          <p:spPr>
            <a:xfrm>
              <a:off x="4805680" y="6165850"/>
              <a:ext cx="431800" cy="431800"/>
            </a:xfrm>
            <a:prstGeom prst="ellipse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 algn="ctr">
                <a:spcBef>
                  <a:spcPts val="0"/>
                </a:spcBef>
              </a:pPr>
            </a:p>
          </p:txBody>
        </p:sp>
        <p:sp>
          <p:nvSpPr>
            <p:cNvPr id="32" name="Oval 29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PMMw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8wzAH9/fwAAAAADzMzMAMDA/wB/f38AAAAAAAAAAAAAAAAAAAAAAAAAAAAhAAAAGAAAABQAAACgIQAA7iUAAEgkAACWKAAAACAAACYAAAAIAAAA//////////8="/>
                </a:ext>
              </a:extLst>
            </p:cNvSpPr>
            <p:nvPr/>
          </p:nvSpPr>
          <p:spPr>
            <a:xfrm>
              <a:off x="5466080" y="6165850"/>
              <a:ext cx="431800" cy="431800"/>
            </a:xfrm>
            <a:prstGeom prst="ellipse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 algn="ctr">
                <a:spcBef>
                  <a:spcPts val="0"/>
                </a:spcBef>
              </a:pPr>
            </a:p>
          </p:txBody>
        </p:sp>
        <p:sp>
          <p:nvSpPr>
            <p:cNvPr id="31" name="Oval 35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PMMw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8wzAH9/fwAAAAADzMzMAMDA/wB/f38AAAAAAAAAAAAAAAAAAAAAAAAAAAAhAAAAGAAAABQAAAAfJQAA+yUAAMcnAACjKAAAACAAACYAAAAIAAAA//////////8="/>
                </a:ext>
              </a:extLst>
            </p:cNvSpPr>
            <p:nvPr/>
          </p:nvSpPr>
          <p:spPr>
            <a:xfrm>
              <a:off x="6034405" y="6174105"/>
              <a:ext cx="431800" cy="431800"/>
            </a:xfrm>
            <a:prstGeom prst="ellipse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 algn="ctr">
                <a:spcBef>
                  <a:spcPts val="0"/>
                </a:spcBef>
              </a:pPr>
            </a:p>
          </p:txBody>
        </p:sp>
      </p:grpSp>
      <p:sp>
        <p:nvSpPr>
          <p:cNvPr id="36" name="Text Box 37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jAQAADyEAAPkiAADfIwAAECAAACYAAAAIAAAA//////////8="/>
              </a:ext>
            </a:extLst>
          </p:cNvSpPr>
          <p:nvPr/>
        </p:nvSpPr>
        <p:spPr>
          <a:xfrm>
            <a:off x="306705" y="5374005"/>
            <a:ext cx="537845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/>
              <a:t>9 = prime number 3 x  prime number 3</a:t>
            </a:r>
            <a:endParaRPr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1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1" presetClass="emph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1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2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3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4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5"/>
                            </p:stCondLst>
                            <p:childTnLst>
                              <p:par>
                                <p:cTn id="41" presetID="21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5"/>
                            </p:stCondLst>
                            <p:childTnLst>
                              <p:par>
                                <p:cTn id="47" presetID="22" presetClass="emph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1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2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3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4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5"/>
                            </p:stCondLst>
                            <p:childTnLst>
                              <p:par>
                                <p:cTn id="73" presetID="22" presetClass="emph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7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7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7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5"/>
                            </p:stCondLst>
                            <p:childTnLst>
                              <p:par>
                                <p:cTn id="79" presetID="21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8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8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8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1"/>
                            </p:stCondLst>
                            <p:childTnLst>
                              <p:par>
                                <p:cTn id="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2"/>
                            </p:stCondLst>
                            <p:childTnLst>
                              <p:par>
                                <p:cTn id="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3"/>
                            </p:stCondLst>
                            <p:childTnLst>
                              <p:par>
                                <p:cTn id="9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4"/>
                            </p:stCondLst>
                            <p:childTnLst>
                              <p:par>
                                <p:cTn id="10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5"/>
                            </p:stCondLst>
                            <p:childTnLst>
                              <p:par>
                                <p:cTn id="105" presetID="22" presetClass="emph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0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0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0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0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5"/>
                            </p:stCondLst>
                            <p:childTnLst>
                              <p:par>
                                <p:cTn id="111" presetID="21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01"/>
                            </p:stCondLst>
                            <p:childTnLst>
                              <p:par>
                                <p:cTn id="1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02"/>
                            </p:stCondLst>
                            <p:childTnLst>
                              <p:par>
                                <p:cTn id="1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503"/>
                            </p:stCondLst>
                            <p:childTnLst>
                              <p:par>
                                <p:cTn id="13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504"/>
                            </p:stCondLst>
                            <p:childTnLst>
                              <p:par>
                                <p:cTn id="1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505"/>
                            </p:stCondLst>
                            <p:childTnLst>
                              <p:par>
                                <p:cTn id="137" presetID="22" presetClass="emph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3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3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4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005"/>
                            </p:stCondLst>
                            <p:childTnLst>
                              <p:par>
                                <p:cTn id="143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4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4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4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500"/>
                            </p:stCondLst>
                            <p:childTnLst>
                              <p:par>
                                <p:cTn id="1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advAuto="0"/>
      <p:bldP spid="4" grpId="0" animBg="1" advAuto="0"/>
      <p:bldP spid="5" grpId="0" animBg="1" advAuto="0"/>
      <p:bldP spid="5" grpId="1" animBg="1" advAuto="0"/>
      <p:bldP spid="6" grpId="0" animBg="1" advAuto="0"/>
      <p:bldP spid="7" grpId="0" animBg="1" advAuto="0"/>
      <p:bldP spid="8" grpId="0" animBg="1" advAuto="0"/>
      <p:bldP spid="8" grpId="1" animBg="1" advAuto="0"/>
      <p:bldP spid="9" grpId="0" animBg="1" advAuto="0"/>
      <p:bldP spid="10" grpId="0" animBg="1" advAuto="0"/>
      <p:bldP spid="10" grpId="1" animBg="1" advAuto="0"/>
      <p:bldP spid="11" grpId="0" animBg="1" advAuto="0"/>
      <p:bldP spid="12" grpId="0" animBg="1" advAuto="0"/>
      <p:bldP spid="12" grpId="1" animBg="1" advAuto="0"/>
      <p:bldP spid="13" grpId="0" animBg="1" advAuto="0"/>
      <p:bldP spid="14" grpId="0" animBg="1" advAuto="0"/>
      <p:bldP spid="14" grpId="1" animBg="1" advAuto="0"/>
      <p:bldP spid="15" grpId="0" animBg="1" advAuto="0"/>
      <p:bldP spid="16" grpId="0" animBg="1" advAuto="0"/>
      <p:bldP spid="16" grpId="1" animBg="1" advAuto="0"/>
      <p:bldP spid="17" grpId="0" animBg="1" advAuto="0"/>
      <p:bldP spid="18" grpId="0" animBg="1" advAuto="0"/>
      <p:bldP spid="18" grpId="1" animBg="1" advAuto="0"/>
      <p:bldP spid="19" grpId="0" animBg="1" advAuto="0"/>
      <p:bldP spid="20" grpId="0" animBg="1" advAuto="0"/>
      <p:bldP spid="21" grpId="0" animBg="1" advAuto="0"/>
      <p:bldP spid="22" grpId="0" animBg="1" advAuto="0"/>
      <p:bldP spid="23" grpId="0" animBg="1" advAuto="0"/>
      <p:bldP spid="24" grpId="0" animBg="1" advAuto="0"/>
      <p:bldP spid="25" grpId="0" animBg="1" advAuto="0"/>
      <p:bldP spid="26" grpId="0" animBg="1" advAuto="0"/>
      <p:bldP spid="26" grpId="1" animBg="1" advAuto="0"/>
      <p:bldP spid="27" grpId="0" animBg="1" advAuto="0"/>
      <p:bldP spid="28" grpId="0" animBg="1" advAuto="0"/>
      <p:bldP spid="28" grpId="1" animBg="1" advAuto="0"/>
      <p:bldP spid="29" grpId="0" animBg="1" advAuto="0"/>
      <p:bldP spid="30" grpId="0" animBg="1" advAuto="0"/>
      <p:bldP spid="36" grpId="0" animBg="1" advAuto="0"/>
    </p:bldLst>
    <p:extLst>
      <p:ext uri="smNativeData">
        <pr:smNativeData xmlns:pr="smNativeData" val="dTa/XCYAAAAFAAAA/f///wEAAAAWAAAACAAAAAAAAAAAAAAAAAAAAAkAAAD9////AQAAAAEAAAAAAAAAAAAAAAAAAAAAAAAADAAAAP3///8BAAAAAQAAAAAAAAAAAAAAAAAAAAAAAAAQAAAA/f///wEAAAAWAAAACAAAAAAAAAAAAAAAAAAAABQAAAD9////AwAAABUAAAAAAAAAAAAAAAAAAAAAAAAAGgAAAP3///8BAAAAAQAAAAAAAAAAAAAAAAAAAAAAAAAdAAAA/f///wEAAAABAAAAAAAAAAAAAAAAAAAAAAAAACAAAAD9////AQAAAAEAAAAAAAAAAAAAAAAAAAAAAAAAIwAAAP3///8BAAAAAQAAAAAAAAAAAAAAAAAAAAAAAAAmAAAA/f///wEAAAABAAAAAAAAAAAAAAAAAAAAAAAAACkAAAD9////AwAAABUAAAAAAAAAAAAAAAAAAAAAAAAALwAAAP3///8DAAAAFgAAAAAAAAAAAAAAAAAAAAAAAAA2AAAA/f///wEAAAAWAAAACAAAAAAAAAAAAAAAAAAAADoAAAD9////AQAAAAEAAAAAAAAAAAAAAAAAAAAAAAAAPQAAAP3///8BAAAAAQAAAAAAAAAAAAAAAAAAAAAAAABAAAAA/f///wEAAAABAAAAAAAAAAAAAAAAAAAAAAAAAEMAAAD9////AQAAAAEAAAAAAAAAAAAAAAAAAAAAAAAARgAAAP3///8BAAAAAQAAAAAAAAAAAAAAAAAAAAAAAABJAAAA/f///wMAAAAWAAAAAAAAAAAAAAAAAAAAAAAAAE8AAAD9////AwAAABUAAAAAAAAAAAAAAAAAAAAAAAAAVgAAAP3///8BAAAAFgAAAAgAAAAAAAAAAAAAAAAAAABaAAAA/f///wEAAAABAAAAAAAAAAAAAAAAAAAAAAAAAF0AAAD9////AQAAAAEAAAAAAAAAAAAAAAAAAAAAAAAAYAAAAP3///8BAAAAAQAAAAAAAAAAAAAAAAAAAAAAAABjAAAA/f///wEAAAABAAAAAAAAAAAAAAAAAAAAAAAAAGYAAAD9////AQAAAAEAAAAAAAAAAAAAAAAAAAAAAAAAaQAAAP3///8DAAAAFgAAAAAAAAAAAAAAAAAAAAAAAABvAAAA/f///wMAAAAVAAAAAAAAAAAAAAAAAAAAAAAAAHYAAAD9////AQAAABYAAAAIAAAAAAAAAAAAAAAAAAAAegAAAP3///8BAAAAAQAAAAAAAAAAAAAAAAAAAAAAAAB9AAAA/f///wEAAAABAAAAAAAAAAAAAAAAAAAAAAAAAIAAAAD9////AQAAAAEAAAAAAAAAAAAAAAAAAAAAAAAAgwAAAP3///8BAAAAAQAAAAAAAAAAAAAAAAAAAAAAAACGAAAA/f///wEAAAABAAAAAAAAAAAAAAAAAAAAAAAAAIkAAAD9////AwAAABYAAAAAAAAAAAAAAAAAAAAAAAAAjwAAAP3///8DAAAAFgAAAAAAAAAAAAAAAAAAAAAAAACWAAAA/f///wEAAAAWAAAACAAAAAAAAAAAAAAAAAAAAJoAAAD9////AQAAAAEAAAAAAAAAAAAAAAAAAAAAAAAA"/>
      </p:ext>
    </p:extLst>
  </p:timing>
</p:sld>
</file>

<file path=ppt/slides/slide9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5"/>
          <p:cNvGrpSpPr>
            <a:extLst>
              <a:ext uri="smNativeData">
                <pr:smNativeData xmlns:pr="smNativeData" val="SMDATA_7_dTa/XBMAAAAlAAAAAQAAAA0AAAAAkAAAAEgAAACQAAAASAAAAAAAAAAAAAAAAAAAABcAAAAUAAAAAAAAAAAAAAD/fwAA/38AAAAAAAAJAAAABAAAAAYkBzUMAAAAEAAAAAAAAAAAAAAAAAAAAAAAAAAfAAAAVAAAAAAAAAAAAAAAAAAAAAAAAAAAAAAAAAAAAAAAAAAAAAAAAAAAAAAAAAAAAAAAAAAAAAAAAAAAAAAAAAAAAAAAAAAAAAAAAAAAAAAAAAAAAAAAAAAAACEAAAAYAAAAFAAAAB8gAAC4BAAAtTYAAEYjAAAQAAAAJgAAAAgAAAD/////AAAAAA=="/>
              </a:ext>
            </a:extLst>
          </p:cNvGrpSpPr>
          <p:nvPr/>
        </p:nvGrpSpPr>
        <p:grpSpPr>
          <a:xfrm>
            <a:off x="5221605" y="767080"/>
            <a:ext cx="3671570" cy="4966970"/>
            <a:chOff x="5221605" y="767080"/>
            <a:chExt cx="3671570" cy="4966970"/>
          </a:xfrm>
        </p:grpSpPr>
        <p:sp>
          <p:nvSpPr>
            <p:cNvPr id="24" name="Text Box 4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IJAAAWgUAAIooAABMCQAAACAAACYAAAAIAAAA//////////8="/>
                </a:ext>
              </a:extLst>
            </p:cNvSpPr>
            <p:nvPr/>
          </p:nvSpPr>
          <p:spPr>
            <a:xfrm>
              <a:off x="5897880" y="869950"/>
              <a:ext cx="692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72</a:t>
              </a:r>
              <a:endParaRPr sz="3600"/>
            </a:p>
          </p:txBody>
        </p:sp>
        <p:sp>
          <p:nvSpPr>
            <p:cNvPr id="23" name="Oval 5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PMMw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AAAMAAAAEAAAAAAAAAAAAAAAAAAAAAAAAAAeAAAAaAAAAAAAAAAAAAAAAAAAAAAAAAAAAAAAECcAABAnAAAAAAAAAAAAAAAAAAAAAAAAAAAAAAAAAAAAAAAAAAAAABQAAAAAAAAAwMD/AAAAAABkAAAAMgAAAAAAAABkAAAAAAAAAH9/fwAKAAAAHwAAAFQAAAAAAAAFAAAAAQAAAAAAAAAAAAAAAAAAAAAAAAAAAAAAAAAAAAAAAAAAM8wzAH9/fwAAAAADzMzMAMDA/wB/f38AAAAAAAAAAAAAAAAAAAAAAAAAAAAhAAAAGAAAABQAAACqIwAAuAQAAP0oAAAKCgAAACAAACYAAAAIAAAA//////////8="/>
                </a:ext>
              </a:extLst>
            </p:cNvSpPr>
            <p:nvPr/>
          </p:nvSpPr>
          <p:spPr>
            <a:xfrm>
              <a:off x="5797550" y="767080"/>
              <a:ext cx="865505" cy="864870"/>
            </a:xfrm>
            <a:prstGeom prst="ellipse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22" name="Text Box 6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rIQAAiwsAAB0kAAB9DwAAACAAACYAAAAIAAAA//////////8="/>
                </a:ext>
              </a:extLst>
            </p:cNvSpPr>
            <p:nvPr/>
          </p:nvSpPr>
          <p:spPr>
            <a:xfrm>
              <a:off x="5432425" y="1876425"/>
              <a:ext cx="438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2</a:t>
              </a:r>
              <a:endParaRPr sz="3600"/>
            </a:p>
          </p:txBody>
        </p:sp>
        <p:sp>
          <p:nvSpPr>
            <p:cNvPr id="21" name="Oval 7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AfIAAA6QoAAHElAAA7EAAAACAAACYAAAAIAAAA//////////8="/>
                </a:ext>
              </a:extLst>
            </p:cNvSpPr>
            <p:nvPr/>
          </p:nvSpPr>
          <p:spPr>
            <a:xfrm>
              <a:off x="5221605" y="1773555"/>
              <a:ext cx="864870" cy="864870"/>
            </a:xfrm>
            <a:prstGeom prst="ellipse">
              <a:avLst/>
            </a:prstGeom>
            <a:noFill/>
            <a:ln w="28575" cap="flat" cmpd="sng" algn="ctr">
              <a:solidFill>
                <a:srgbClr val="3333CC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20" name="Text Box 8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JQAA3xEAAMInAADRFQAAACAAACYAAAAIAAAA//////////8="/>
                </a:ext>
              </a:extLst>
            </p:cNvSpPr>
            <p:nvPr/>
          </p:nvSpPr>
          <p:spPr>
            <a:xfrm>
              <a:off x="6024880" y="2905125"/>
              <a:ext cx="438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2</a:t>
              </a:r>
              <a:endParaRPr sz="3600"/>
            </a:p>
          </p:txBody>
        </p:sp>
        <p:sp>
          <p:nvSpPr>
            <p:cNvPr id="19" name="Oval 9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DDIwAAPREAABYpAACPFgAAACAAACYAAAAIAAAA//////////8="/>
                </a:ext>
              </a:extLst>
            </p:cNvSpPr>
            <p:nvPr/>
          </p:nvSpPr>
          <p:spPr>
            <a:xfrm>
              <a:off x="5813425" y="2802255"/>
              <a:ext cx="865505" cy="864870"/>
            </a:xfrm>
            <a:prstGeom prst="ellipse">
              <a:avLst/>
            </a:prstGeom>
            <a:noFill/>
            <a:ln w="28575" cap="flat" cmpd="sng" algn="ctr">
              <a:solidFill>
                <a:srgbClr val="3333CC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18" name="Text Box 10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4JwAAiQsAAPorAAB7DwAAACAAACYAAAAIAAAA//////////8="/>
                </a:ext>
              </a:extLst>
            </p:cNvSpPr>
            <p:nvPr/>
          </p:nvSpPr>
          <p:spPr>
            <a:xfrm>
              <a:off x="6456680" y="1875155"/>
              <a:ext cx="692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36</a:t>
              </a:r>
              <a:endParaRPr sz="3600"/>
            </a:p>
          </p:txBody>
        </p:sp>
        <p:sp>
          <p:nvSpPr>
            <p:cNvPr id="17" name="Oval 11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BS/AM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AaJwAA5goAAG0sAAA5EAAAACAAACYAAAAIAAAA//////////8="/>
                </a:ext>
              </a:extLst>
            </p:cNvSpPr>
            <p:nvPr/>
          </p:nvSpPr>
          <p:spPr>
            <a:xfrm>
              <a:off x="6356350" y="1771650"/>
              <a:ext cx="865505" cy="865505"/>
            </a:xfrm>
            <a:prstGeom prst="ellipse">
              <a:avLst/>
            </a:prstGeom>
            <a:noFill/>
            <a:ln w="19050" cap="flat" cmpd="sng" algn="ctr">
              <a:solidFill>
                <a:srgbClr val="3333CC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16" name="Text Box 12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yKgAAyxEAAPQuAAC9FQAAACAAACYAAAAIAAAA//////////8="/>
                </a:ext>
              </a:extLst>
            </p:cNvSpPr>
            <p:nvPr/>
          </p:nvSpPr>
          <p:spPr>
            <a:xfrm>
              <a:off x="6940550" y="2892425"/>
              <a:ext cx="692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18</a:t>
              </a:r>
              <a:endParaRPr sz="3600"/>
            </a:p>
          </p:txBody>
        </p:sp>
        <p:sp>
          <p:nvSpPr>
            <p:cNvPr id="15" name="Oval 13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BRKgAAPREAAKMvAACPFgAAACAAACYAAAAIAAAA//////////8="/>
                </a:ext>
              </a:extLst>
            </p:cNvSpPr>
            <p:nvPr/>
          </p:nvSpPr>
          <p:spPr>
            <a:xfrm>
              <a:off x="6878955" y="2802255"/>
              <a:ext cx="864870" cy="864870"/>
            </a:xfrm>
            <a:prstGeom prst="ellipse">
              <a:avLst/>
            </a:prstGeom>
            <a:noFill/>
            <a:ln w="19050" cap="flat" cmpd="sng" algn="ctr">
              <a:solidFill>
                <a:srgbClr val="3333CC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14" name="Text Box 14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SKAAAQhgAAMQqAAA0HAAAACAAACYAAAAIAAAA//////////8="/>
                </a:ext>
              </a:extLst>
            </p:cNvSpPr>
            <p:nvPr/>
          </p:nvSpPr>
          <p:spPr>
            <a:xfrm>
              <a:off x="6513830" y="3943350"/>
              <a:ext cx="438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2</a:t>
              </a:r>
              <a:endParaRPr sz="3600"/>
            </a:p>
          </p:txBody>
        </p:sp>
        <p:sp>
          <p:nvSpPr>
            <p:cNvPr id="13" name="Oval 15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DFJgAAoBcAABgsAADyHAAAACAAACYAAAAIAAAA//////////8="/>
                </a:ext>
              </a:extLst>
            </p:cNvSpPr>
            <p:nvPr/>
          </p:nvSpPr>
          <p:spPr>
            <a:xfrm>
              <a:off x="6302375" y="3840480"/>
              <a:ext cx="865505" cy="864870"/>
            </a:xfrm>
            <a:prstGeom prst="ellipse">
              <a:avLst/>
            </a:prstGeom>
            <a:noFill/>
            <a:ln w="28575" cap="flat" cmpd="sng" algn="ctr">
              <a:solidFill>
                <a:srgbClr val="3333CC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12" name="Text Box 16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LLwAAQhgAAL0xAAA0HAAAACAAACYAAAAIAAAA//////////8="/>
                </a:ext>
              </a:extLst>
            </p:cNvSpPr>
            <p:nvPr/>
          </p:nvSpPr>
          <p:spPr>
            <a:xfrm>
              <a:off x="7647305" y="3943350"/>
              <a:ext cx="438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9</a:t>
              </a:r>
              <a:endParaRPr sz="3600"/>
            </a:p>
          </p:txBody>
        </p:sp>
        <p:sp>
          <p:nvSpPr>
            <p:cNvPr id="11" name="Oval 17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C+LQAAoBcAABEzAADyHAAAACAAACYAAAAIAAAA//////////8="/>
                </a:ext>
              </a:extLst>
            </p:cNvSpPr>
            <p:nvPr/>
          </p:nvSpPr>
          <p:spPr>
            <a:xfrm>
              <a:off x="7435850" y="3840480"/>
              <a:ext cx="865505" cy="864870"/>
            </a:xfrm>
            <a:prstGeom prst="ellipse">
              <a:avLst/>
            </a:prstGeom>
            <a:noFill/>
            <a:ln w="28575" cap="flat" cmpd="sng" algn="ctr">
              <a:solidFill>
                <a:srgbClr val="3333CC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10" name="Freeform 18"/>
            <p:cNvSpPr>
              <a:extLst>
                <a:ext uri="smNativeData">
                  <pr:smNativeData xmlns:pr="smNativeData" val="SMDATA_13_dTa/XBMAAAAlAAAACwAAAA0AAAAAkAAAAEgAAACQAAAASAAAAAAAAAAAAAAAAAAAAAEAAABQAAAAAAAAAAAA4D8AAAAAAADg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K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AAAAAQAAAAAAAAAAAAAAAAAAAAAAAAAAAAAAAAAAAAAAAAAAAAAAAn9/fwAAAAADzMzMAMDA/wB/f38AAAAAAAAAAAAAAAAAAAAAAAAAAAAhAAAAGAAAABQAAABhJAAACgoAAEEoAABrCwAAAAAAACYAAAAIAAAA//////////8="/>
                </a:ext>
              </a:extLst>
            </p:cNvSpPr>
            <p:nvPr/>
          </p:nvSpPr>
          <p:spPr>
            <a:xfrm>
              <a:off x="5913755" y="1631950"/>
              <a:ext cx="629920" cy="224155"/>
            </a:xfrm>
            <a:custGeom>
              <a:avLst/>
              <a:gdLst/>
              <a:ahLst/>
              <a:cxnLst/>
              <a:rect l="0" t="0" r="629920" b="224155"/>
              <a:pathLst>
                <a:path w="629920" h="224155">
                  <a:moveTo>
                    <a:pt x="314167" y="0"/>
                  </a:moveTo>
                  <a:lnTo>
                    <a:pt x="0" y="224155"/>
                  </a:lnTo>
                  <a:lnTo>
                    <a:pt x="314167" y="71538"/>
                  </a:lnTo>
                  <a:lnTo>
                    <a:pt x="629920" y="222565"/>
                  </a:lnTo>
                  <a:lnTo>
                    <a:pt x="314167" y="0"/>
                  </a:lnTo>
                  <a:close/>
                </a:path>
              </a:pathLst>
            </a:custGeom>
            <a:solidFill>
              <a:schemeClr val="tx1"/>
            </a:solidFill>
            <a:ln w="63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9" name="Freeform 19"/>
            <p:cNvSpPr>
              <a:extLst>
                <a:ext uri="smNativeData">
                  <pr:smNativeData xmlns:pr="smNativeData" val="SMDATA_13_dTa/XBMAAAAlAAAACwAAAA0AAAAAkAAAAEgAAACQAAAASAAAAAAAAAAAAAAAAAAAAAEAAABQAAAAAAAAAAAA4D8AAAAAAADg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K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AAAAAQAAAAAAAAAAAAAAAAAAAAAAAAAAAAAAAAAAAAAAAAAAAAAAAn9/fwAAAAADzMzMAMDA/wB/f38AAAAAAAAAAAAAAAAAAAAAAAAAAAAhAAAAGAAAABQAAADEJwAAPhAAAKUrAACeEQAAAAAAACYAAAAIAAAA//////////8="/>
                </a:ext>
              </a:extLst>
            </p:cNvSpPr>
            <p:nvPr/>
          </p:nvSpPr>
          <p:spPr>
            <a:xfrm>
              <a:off x="6464300" y="2640330"/>
              <a:ext cx="630555" cy="223520"/>
            </a:xfrm>
            <a:custGeom>
              <a:avLst/>
              <a:gdLst/>
              <a:ahLst/>
              <a:cxnLst/>
              <a:rect l="0" t="0" r="630555" b="223520"/>
              <a:pathLst>
                <a:path w="630555" h="223520">
                  <a:moveTo>
                    <a:pt x="314483" y="0"/>
                  </a:moveTo>
                  <a:lnTo>
                    <a:pt x="0" y="223520"/>
                  </a:lnTo>
                  <a:lnTo>
                    <a:pt x="314483" y="71336"/>
                  </a:lnTo>
                  <a:lnTo>
                    <a:pt x="630555" y="221935"/>
                  </a:lnTo>
                  <a:lnTo>
                    <a:pt x="314483" y="0"/>
                  </a:lnTo>
                  <a:close/>
                </a:path>
              </a:pathLst>
            </a:custGeom>
            <a:solidFill>
              <a:schemeClr val="tx1"/>
            </a:solidFill>
            <a:ln w="63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8" name="Freeform 20"/>
            <p:cNvSpPr>
              <a:extLst>
                <a:ext uri="smNativeData">
                  <pr:smNativeData xmlns:pr="smNativeData" val="SMDATA_13_dTa/XBMAAAAlAAAACwAAAA0AAAAAkAAAAEgAAACQAAAASAAAAAAAAAAAAAAAAAAAAAEAAABQAAAAAAAAAAAA4D8AAAAAAADg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K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AAAAAQAAAAAAAAAAAAAAAAAAAAAAAAAAAAAAAAAAAAAAAAAAAAAAAn9/fwAAAAADzMzMAMDA/wB/f38AAAAAAAAAAAAAAAAAAAAAAAAAAAAhAAAAGAAAABQAAAAFKwAAsBYAAOUuAAAQGAAAAAAAACYAAAAIAAAA//////////8="/>
                </a:ext>
              </a:extLst>
            </p:cNvSpPr>
            <p:nvPr/>
          </p:nvSpPr>
          <p:spPr>
            <a:xfrm>
              <a:off x="6993255" y="3688080"/>
              <a:ext cx="629920" cy="223520"/>
            </a:xfrm>
            <a:custGeom>
              <a:avLst/>
              <a:gdLst/>
              <a:ahLst/>
              <a:cxnLst/>
              <a:rect l="0" t="0" r="629920" b="223520"/>
              <a:pathLst>
                <a:path w="629920" h="223520">
                  <a:moveTo>
                    <a:pt x="314167" y="0"/>
                  </a:moveTo>
                  <a:lnTo>
                    <a:pt x="0" y="223520"/>
                  </a:lnTo>
                  <a:lnTo>
                    <a:pt x="314167" y="71336"/>
                  </a:lnTo>
                  <a:lnTo>
                    <a:pt x="629920" y="221935"/>
                  </a:lnTo>
                  <a:lnTo>
                    <a:pt x="314167" y="0"/>
                  </a:lnTo>
                  <a:close/>
                </a:path>
              </a:pathLst>
            </a:custGeom>
            <a:solidFill>
              <a:schemeClr val="tx1"/>
            </a:solidFill>
            <a:ln w="63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7" name="Text Box 21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2KwAAlh4AAGguAACIIgAAACAAACYAAAAIAAAA//////////8="/>
                </a:ext>
              </a:extLst>
            </p:cNvSpPr>
            <p:nvPr/>
          </p:nvSpPr>
          <p:spPr>
            <a:xfrm>
              <a:off x="7105650" y="4972050"/>
              <a:ext cx="438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3</a:t>
              </a:r>
              <a:endParaRPr sz="3600"/>
            </a:p>
          </p:txBody>
        </p:sp>
        <p:sp>
          <p:nvSpPr>
            <p:cNvPr id="6" name="Oval 22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BqKgAA9B0AALwvAABGIwAAACAAACYAAAAIAAAA//////////8="/>
                </a:ext>
              </a:extLst>
            </p:cNvSpPr>
            <p:nvPr/>
          </p:nvSpPr>
          <p:spPr>
            <a:xfrm>
              <a:off x="6894830" y="4869180"/>
              <a:ext cx="864870" cy="864870"/>
            </a:xfrm>
            <a:prstGeom prst="ellipse">
              <a:avLst/>
            </a:prstGeom>
            <a:noFill/>
            <a:ln w="28575" cap="flat" cmpd="sng" algn="ctr">
              <a:solidFill>
                <a:srgbClr val="3333CC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5" name="Text Box 23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vMgAAlh4AAGE1AACIIgAAACAAACYAAAAIAAAA//////////8="/>
                </a:ext>
              </a:extLst>
            </p:cNvSpPr>
            <p:nvPr/>
          </p:nvSpPr>
          <p:spPr>
            <a:xfrm>
              <a:off x="8239125" y="4972050"/>
              <a:ext cx="438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3</a:t>
              </a:r>
              <a:endParaRPr sz="3600"/>
            </a:p>
          </p:txBody>
        </p:sp>
        <p:sp>
          <p:nvSpPr>
            <p:cNvPr id="4" name="Oval 24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BjMQAA9B0AALU2AABGIwAAACAAACYAAAAIAAAA//////////8="/>
                </a:ext>
              </a:extLst>
            </p:cNvSpPr>
            <p:nvPr/>
          </p:nvSpPr>
          <p:spPr>
            <a:xfrm>
              <a:off x="8028305" y="4869180"/>
              <a:ext cx="864870" cy="864870"/>
            </a:xfrm>
            <a:prstGeom prst="ellipse">
              <a:avLst/>
            </a:prstGeom>
            <a:noFill/>
            <a:ln w="28575" cap="flat" cmpd="sng" algn="ctr">
              <a:solidFill>
                <a:srgbClr val="3333CC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3" name="Freeform 25"/>
            <p:cNvSpPr>
              <a:extLst>
                <a:ext uri="smNativeData">
                  <pr:smNativeData xmlns:pr="smNativeData" val="SMDATA_13_dTa/XBMAAAAlAAAACwAAAA0AAAAAkAAAAEgAAACQAAAASAAAAAAAAAAAAAAAAAAAAAEAAABQAAAAAAAAAAAA4D8AAAAAAADg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K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AAAAAQAAAAAAAAAAAAAAAAAAAAAAAAAAAAAAAAAAAAAAAAAAAAAAAn9/fwAAAAADzMzMAMDA/wB/f38AAAAAAAAAAAAAAAAAAAAAAAAAAAAhAAAAGAAAABQAAACpLgAABB0AAIoyAABkHgAAAAAAACYAAAAIAAAA//////////8="/>
                </a:ext>
              </a:extLst>
            </p:cNvSpPr>
            <p:nvPr/>
          </p:nvSpPr>
          <p:spPr>
            <a:xfrm>
              <a:off x="7585075" y="4716780"/>
              <a:ext cx="630555" cy="223520"/>
            </a:xfrm>
            <a:custGeom>
              <a:avLst/>
              <a:gdLst/>
              <a:ahLst/>
              <a:cxnLst/>
              <a:rect l="0" t="0" r="630555" b="223520"/>
              <a:pathLst>
                <a:path w="630555" h="223520">
                  <a:moveTo>
                    <a:pt x="314483" y="0"/>
                  </a:moveTo>
                  <a:lnTo>
                    <a:pt x="0" y="223520"/>
                  </a:lnTo>
                  <a:lnTo>
                    <a:pt x="314483" y="71336"/>
                  </a:lnTo>
                  <a:lnTo>
                    <a:pt x="630555" y="221935"/>
                  </a:lnTo>
                  <a:lnTo>
                    <a:pt x="314483" y="0"/>
                  </a:lnTo>
                  <a:close/>
                </a:path>
              </a:pathLst>
            </a:custGeom>
            <a:solidFill>
              <a:schemeClr val="tx1"/>
            </a:solidFill>
            <a:ln w="63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</p:grpSp>
      <p:grpSp>
        <p:nvGrpSpPr>
          <p:cNvPr id="25" name="Group 44"/>
          <p:cNvGrpSpPr>
            <a:extLst>
              <a:ext uri="smNativeData">
                <pr:smNativeData xmlns:pr="smNativeData" val="SMDATA_7_dTa/XBMAAAAlAAAAAQAAAA0AAAAAkAAAAEgAAACQAAAASAAAAAAAAAAAAAAAAAAAABcAAAAUAAAAAAAAAAAAAAD/fwAA/38AAAAAAAAJAAAABAAAAAYkBzUMAAAAEAAAAAAAAAAAAAAAAAAAAAAAAAAfAAAAVAAAAAAAAAAAAAAAAAAAAAAAAAAAAAAAAAAAAAAAAAAAAAAAAAAAAAAAAAAAAAAAAAAAAAAAAAAAAAAAAAAAAAAAAAAAAAAAAAAAAAAAAAAAAAAAAAAAACEAAAAYAAAAFAAAAOICAADYBAAA1BUAABMdAAAQAAAAJgAAAAgAAAD/////AAAAAA=="/>
              </a:ext>
            </a:extLst>
          </p:cNvGrpSpPr>
          <p:nvPr/>
        </p:nvGrpSpPr>
        <p:grpSpPr>
          <a:xfrm>
            <a:off x="468630" y="787400"/>
            <a:ext cx="3079750" cy="3938905"/>
            <a:chOff x="468630" y="787400"/>
            <a:chExt cx="3079750" cy="3938905"/>
          </a:xfrm>
        </p:grpSpPr>
        <p:sp>
          <p:nvSpPr>
            <p:cNvPr id="42" name="Text Box 26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LBwAAewUAAE0LAABtCQAAACAAACYAAAAIAAAA//////////8="/>
                </a:ext>
              </a:extLst>
            </p:cNvSpPr>
            <p:nvPr/>
          </p:nvSpPr>
          <p:spPr>
            <a:xfrm>
              <a:off x="1144905" y="890905"/>
              <a:ext cx="692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60</a:t>
              </a:r>
              <a:endParaRPr sz="3600"/>
            </a:p>
          </p:txBody>
        </p:sp>
        <p:sp>
          <p:nvSpPr>
            <p:cNvPr id="41" name="Oval 27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PMMw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8wzAH9/fwAAAAADzMzMAMDA/wB/f38AAAAAAAAAAAAAAAAAAAAAAAAAAAAhAAAAGAAAABQAAABuBgAA2AQAAMALAAArCgAAACAAACYAAAAIAAAA//////////8="/>
                </a:ext>
              </a:extLst>
            </p:cNvSpPr>
            <p:nvPr/>
          </p:nvSpPr>
          <p:spPr>
            <a:xfrm>
              <a:off x="1045210" y="787400"/>
              <a:ext cx="864870" cy="865505"/>
            </a:xfrm>
            <a:prstGeom prst="ellipse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40" name="Text Box 28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vBAAArAsAAOEGAACeDwAAACAAACYAAAAIAAAA//////////8="/>
                </a:ext>
              </a:extLst>
            </p:cNvSpPr>
            <p:nvPr/>
          </p:nvSpPr>
          <p:spPr>
            <a:xfrm>
              <a:off x="680085" y="1897380"/>
              <a:ext cx="438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2</a:t>
              </a:r>
              <a:endParaRPr sz="3600"/>
            </a:p>
          </p:txBody>
        </p:sp>
        <p:sp>
          <p:nvSpPr>
            <p:cNvPr id="39" name="Oval 29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DiAgAACQsAADUIAABcEAAAACAAACYAAAAIAAAA//////////8="/>
                </a:ext>
              </a:extLst>
            </p:cNvSpPr>
            <p:nvPr/>
          </p:nvSpPr>
          <p:spPr>
            <a:xfrm>
              <a:off x="468630" y="1793875"/>
              <a:ext cx="865505" cy="865505"/>
            </a:xfrm>
            <a:prstGeom prst="ellipse">
              <a:avLst/>
            </a:prstGeom>
            <a:noFill/>
            <a:ln w="28575" cap="flat" cmpd="sng" algn="ctr">
              <a:solidFill>
                <a:srgbClr val="3333CC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38" name="Text Box 30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TBwAAABIAAIUKAADyFQAAACAAACYAAAAIAAAA//////////8="/>
                </a:ext>
              </a:extLst>
            </p:cNvSpPr>
            <p:nvPr/>
          </p:nvSpPr>
          <p:spPr>
            <a:xfrm>
              <a:off x="1271905" y="2926080"/>
              <a:ext cx="438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2</a:t>
              </a:r>
              <a:endParaRPr sz="3600"/>
            </a:p>
          </p:txBody>
        </p:sp>
        <p:sp>
          <p:nvSpPr>
            <p:cNvPr id="37" name="Oval 31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CHBgAAXREAANkLAACwFgAAACAAACYAAAAIAAAA//////////8="/>
                </a:ext>
              </a:extLst>
            </p:cNvSpPr>
            <p:nvPr/>
          </p:nvSpPr>
          <p:spPr>
            <a:xfrm>
              <a:off x="1061085" y="2822575"/>
              <a:ext cx="864870" cy="865505"/>
            </a:xfrm>
            <a:prstGeom prst="ellipse">
              <a:avLst/>
            </a:prstGeom>
            <a:noFill/>
            <a:ln w="28575" cap="flat" cmpd="sng" algn="ctr">
              <a:solidFill>
                <a:srgbClr val="3333CC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36" name="Text Box 32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7CgAAqQsAAL0OAACbDwAAACAAACYAAAAIAAAA//////////8="/>
                </a:ext>
              </a:extLst>
            </p:cNvSpPr>
            <p:nvPr/>
          </p:nvSpPr>
          <p:spPr>
            <a:xfrm>
              <a:off x="1703705" y="1895475"/>
              <a:ext cx="692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30</a:t>
              </a:r>
              <a:endParaRPr sz="3600"/>
            </a:p>
          </p:txBody>
        </p:sp>
        <p:sp>
          <p:nvSpPr>
            <p:cNvPr id="35" name="Oval 33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DeCQAABwsAADAPAABZEAAAACAAACYAAAAIAAAA//////////8="/>
                </a:ext>
              </a:extLst>
            </p:cNvSpPr>
            <p:nvPr/>
          </p:nvSpPr>
          <p:spPr>
            <a:xfrm>
              <a:off x="1604010" y="1792605"/>
              <a:ext cx="864870" cy="864870"/>
            </a:xfrm>
            <a:prstGeom prst="ellipse">
              <a:avLst/>
            </a:prstGeom>
            <a:noFill/>
            <a:ln w="19050" cap="flat" cmpd="sng" algn="ctr">
              <a:solidFill>
                <a:srgbClr val="3333CC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34" name="Text Box 34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2DQAA7BEAALgRAADeFQAAACAAACYAAAAIAAAA//////////8="/>
                </a:ext>
              </a:extLst>
            </p:cNvSpPr>
            <p:nvPr/>
          </p:nvSpPr>
          <p:spPr>
            <a:xfrm>
              <a:off x="2188210" y="2913380"/>
              <a:ext cx="692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15</a:t>
              </a:r>
              <a:endParaRPr sz="3600"/>
            </a:p>
          </p:txBody>
        </p:sp>
        <p:sp>
          <p:nvSpPr>
            <p:cNvPr id="33" name="Oval 35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AUDQAAXREAAGcSAACwFgAAACAAACYAAAAIAAAA//////////8="/>
                </a:ext>
              </a:extLst>
            </p:cNvSpPr>
            <p:nvPr/>
          </p:nvSpPr>
          <p:spPr>
            <a:xfrm>
              <a:off x="2125980" y="2822575"/>
              <a:ext cx="865505" cy="865505"/>
            </a:xfrm>
            <a:prstGeom prst="ellipse">
              <a:avLst/>
            </a:prstGeom>
            <a:noFill/>
            <a:ln w="19050" cap="flat" cmpd="sng" algn="ctr">
              <a:solidFill>
                <a:srgbClr val="3333CC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32" name="Text Box 36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VCgAAYxgAAIcNAABVHAAAACAAACYAAAAIAAAA//////////8="/>
                </a:ext>
              </a:extLst>
            </p:cNvSpPr>
            <p:nvPr/>
          </p:nvSpPr>
          <p:spPr>
            <a:xfrm>
              <a:off x="1760855" y="3964305"/>
              <a:ext cx="438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3</a:t>
              </a:r>
              <a:endParaRPr sz="3600"/>
            </a:p>
          </p:txBody>
        </p:sp>
        <p:sp>
          <p:nvSpPr>
            <p:cNvPr id="31" name="Oval 37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CICQAAwBcAANsOAAATHQAAACAAACYAAAAIAAAA//////////8="/>
                </a:ext>
              </a:extLst>
            </p:cNvSpPr>
            <p:nvPr/>
          </p:nvSpPr>
          <p:spPr>
            <a:xfrm>
              <a:off x="1549400" y="3860800"/>
              <a:ext cx="865505" cy="865505"/>
            </a:xfrm>
            <a:prstGeom prst="ellipse">
              <a:avLst/>
            </a:prstGeom>
            <a:noFill/>
            <a:ln w="28575" cap="flat" cmpd="sng" algn="ctr">
              <a:solidFill>
                <a:srgbClr val="3333CC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30" name="Text Box 38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OEQAAYxgAAIAUAABVHAAAACAAACYAAAAIAAAA//////////8="/>
                </a:ext>
              </a:extLst>
            </p:cNvSpPr>
            <p:nvPr/>
          </p:nvSpPr>
          <p:spPr>
            <a:xfrm>
              <a:off x="2894330" y="3964305"/>
              <a:ext cx="438150" cy="6413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600"/>
                <a:t>5</a:t>
              </a:r>
              <a:endParaRPr sz="3600"/>
            </a:p>
          </p:txBody>
        </p:sp>
        <p:sp>
          <p:nvSpPr>
            <p:cNvPr id="29" name="Oval 39"/>
            <p:cNvSpPr>
              <a:extLst>
                <a:ext uri="smNativeData">
                  <pr:smNativeData xmlns:pr="smNativeData" val="SMDATA_13_dTa/XBMAAAAlAAAAZgAAAA0AAAAAkAAAAEgAAACQAAAASAAAAAAAAAABAAAAAAAAAAEAAABQAAAAAAAAAAAA8D8AAAAAAADw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MzzAA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zPMAH9/fwAAAAADzMzMAMDA/wB/f38AAAAAAAAAAAAAAAAAAAAAAAAAAAAhAAAAGAAAABQAAACCEAAAwBcAANQVAAATHQAAACAAACYAAAAIAAAA//////////8="/>
                </a:ext>
              </a:extLst>
            </p:cNvSpPr>
            <p:nvPr/>
          </p:nvSpPr>
          <p:spPr>
            <a:xfrm>
              <a:off x="2683510" y="3860800"/>
              <a:ext cx="864870" cy="865505"/>
            </a:xfrm>
            <a:prstGeom prst="ellipse">
              <a:avLst/>
            </a:prstGeom>
            <a:noFill/>
            <a:ln w="28575" cap="flat" cmpd="sng" algn="ctr">
              <a:solidFill>
                <a:srgbClr val="3333CC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28" name="Freeform 40"/>
            <p:cNvSpPr>
              <a:extLst>
                <a:ext uri="smNativeData">
                  <pr:smNativeData xmlns:pr="smNativeData" val="SMDATA_13_dTa/XBMAAAAlAAAACwAAAA0AAAAAkAAAAEgAAACQAAAASAAAAAAAAAAAAAAAAAAAAAEAAABQAAAAAAAAAAAA4D8AAAAAAADg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K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AAAAAQAAAAAAAAAAAAAAAAAAAAAAAAAAAAAAAAAAAAAAAAAAAAAAAn9/fwAAAAADzMzMAMDA/wB/f38AAAAAAAAAAAAAAAAAAAAAAAAAAAAhAAAAGAAAABQAAAAkBwAAKwoAAAULAACLCwAAAAAAACYAAAAIAAAA//////////8="/>
                </a:ext>
              </a:extLst>
            </p:cNvSpPr>
            <p:nvPr/>
          </p:nvSpPr>
          <p:spPr>
            <a:xfrm>
              <a:off x="1160780" y="1652905"/>
              <a:ext cx="630555" cy="223520"/>
            </a:xfrm>
            <a:custGeom>
              <a:avLst/>
              <a:gdLst/>
              <a:ahLst/>
              <a:cxnLst/>
              <a:rect l="0" t="0" r="630555" b="223520"/>
              <a:pathLst>
                <a:path w="630555" h="223520">
                  <a:moveTo>
                    <a:pt x="314483" y="0"/>
                  </a:moveTo>
                  <a:lnTo>
                    <a:pt x="0" y="223520"/>
                  </a:lnTo>
                  <a:lnTo>
                    <a:pt x="314483" y="71336"/>
                  </a:lnTo>
                  <a:lnTo>
                    <a:pt x="630555" y="221935"/>
                  </a:lnTo>
                  <a:lnTo>
                    <a:pt x="314483" y="0"/>
                  </a:lnTo>
                  <a:close/>
                </a:path>
              </a:pathLst>
            </a:custGeom>
            <a:solidFill>
              <a:schemeClr val="tx1"/>
            </a:solidFill>
            <a:ln w="63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7" name="Freeform 41"/>
            <p:cNvSpPr>
              <a:extLst>
                <a:ext uri="smNativeData">
                  <pr:smNativeData xmlns:pr="smNativeData" val="SMDATA_13_dTa/XBMAAAAlAAAACwAAAA0AAAAAkAAAAEgAAACQAAAASAAAAAAAAAAAAAAAAAAAAAEAAABQAAAAAAAAAAAA4D8AAAAAAADg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K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AAAAAQAAAAAAAAAAAAAAAAAAAAAAAAAAAAAAAAAAAAAAAAAAAAAAAn9/fwAAAAADzMzMAMDA/wB/f38AAAAAAAAAAAAAAAAAAAAAAAAAAAAhAAAAGAAAABQAAACICgAAXhAAAGgOAAC/EQAAAAAAACYAAAAIAAAA//////////8="/>
                </a:ext>
              </a:extLst>
            </p:cNvSpPr>
            <p:nvPr/>
          </p:nvSpPr>
          <p:spPr>
            <a:xfrm>
              <a:off x="1711960" y="2660650"/>
              <a:ext cx="629920" cy="224155"/>
            </a:xfrm>
            <a:custGeom>
              <a:avLst/>
              <a:gdLst/>
              <a:ahLst/>
              <a:cxnLst/>
              <a:rect l="0" t="0" r="629920" b="224155"/>
              <a:pathLst>
                <a:path w="629920" h="224155">
                  <a:moveTo>
                    <a:pt x="314167" y="0"/>
                  </a:moveTo>
                  <a:lnTo>
                    <a:pt x="0" y="224155"/>
                  </a:lnTo>
                  <a:lnTo>
                    <a:pt x="314167" y="71538"/>
                  </a:lnTo>
                  <a:lnTo>
                    <a:pt x="629920" y="222565"/>
                  </a:lnTo>
                  <a:lnTo>
                    <a:pt x="314167" y="0"/>
                  </a:lnTo>
                  <a:close/>
                </a:path>
              </a:pathLst>
            </a:custGeom>
            <a:solidFill>
              <a:schemeClr val="tx1"/>
            </a:solidFill>
            <a:ln w="63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6" name="Freeform 42"/>
            <p:cNvSpPr>
              <a:extLst>
                <a:ext uri="smNativeData">
                  <pr:smNativeData xmlns:pr="smNativeData" val="SMDATA_13_dTa/XBMAAAAlAAAACwAAAA0AAAAAkAAAAEgAAACQAAAASAAAAAAAAAAAAAAAAAAAAAEAAABQAAAAAAAAAAAA4D8AAAAAAADg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K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AAAAAQAAAAAAAAAAAAAAAAAAAAAAAAAAAAAAAAAAAAAAAAAAAAAAAn9/fwAAAAADzMzMAMDA/wB/f38AAAAAAAAAAAAAAAAAAAAAAAAAAAAhAAAAGAAAABQAAADIDQAA0BYAAKkRAAAxGAAAAAAAACYAAAAIAAAA//////////8="/>
                </a:ext>
              </a:extLst>
            </p:cNvSpPr>
            <p:nvPr/>
          </p:nvSpPr>
          <p:spPr>
            <a:xfrm>
              <a:off x="2240280" y="3708400"/>
              <a:ext cx="630555" cy="224155"/>
            </a:xfrm>
            <a:custGeom>
              <a:avLst/>
              <a:gdLst/>
              <a:ahLst/>
              <a:cxnLst/>
              <a:rect l="0" t="0" r="630555" b="224155"/>
              <a:pathLst>
                <a:path w="630555" h="224155">
                  <a:moveTo>
                    <a:pt x="314483" y="0"/>
                  </a:moveTo>
                  <a:lnTo>
                    <a:pt x="0" y="224155"/>
                  </a:lnTo>
                  <a:lnTo>
                    <a:pt x="314483" y="71538"/>
                  </a:lnTo>
                  <a:lnTo>
                    <a:pt x="630555" y="222565"/>
                  </a:lnTo>
                  <a:lnTo>
                    <a:pt x="314483" y="0"/>
                  </a:lnTo>
                  <a:close/>
                </a:path>
              </a:pathLst>
            </a:custGeom>
            <a:solidFill>
              <a:schemeClr val="tx1"/>
            </a:solidFill>
            <a:ln w="6350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</p:grpSp>
      <p:sp>
        <p:nvSpPr>
          <p:cNvPr id="43" name="Text Box 43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EQAAnAIAAPISAADdBAAAECAAACYAAAAIAAAA//////////8="/>
              </a:ext>
            </a:extLst>
          </p:cNvSpPr>
          <p:nvPr/>
        </p:nvSpPr>
        <p:spPr>
          <a:xfrm>
            <a:off x="2895600" y="424180"/>
            <a:ext cx="184150" cy="3663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</a:p>
        </p:txBody>
      </p:sp>
      <p:sp>
        <p:nvSpPr>
          <p:cNvPr id="44" name="Text Box 46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AAAAwx4AAOghAACTIQAAECAAACYAAAAIAAAA//////////8="/>
              </a:ext>
            </a:extLst>
          </p:cNvSpPr>
          <p:nvPr/>
        </p:nvSpPr>
        <p:spPr>
          <a:xfrm>
            <a:off x="127000" y="5000625"/>
            <a:ext cx="5384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/>
              <a:t>Look for common factors in both trees </a:t>
            </a:r>
            <a:endParaRPr sz="2400"/>
          </a:p>
        </p:txBody>
      </p:sp>
      <p:grpSp>
        <p:nvGrpSpPr>
          <p:cNvPr id="45" name="Group 51"/>
          <p:cNvGrpSpPr>
            <a:extLst>
              <a:ext uri="smNativeData">
                <pr:smNativeData xmlns:pr="smNativeData" val="SMDATA_7_dTa/XBMAAAAlAAAAAQAAAA0AAAAAkAAAAEgAAACQAAAASAAAAAAAAAAAAAAAAAAAABcAAAAUAAAAAAAAAAAAAAD/fwAA/38AAAAAAAAJAAAABAAAAOAibAMMAAAAEAAAAAAAAAAAAAAAAAAAAAAAAAAfAAAAVAAAAAAAAAAAAAAAAAAAAAAAAAAAAAAAAAAAAAAAAAAAAAAAAAAAAAAAAAAAAAAAAAAAAAAAAAAAAAAAAAAAAAAAAAAAAAAAAAAAAAAAAAAAAAAAAAAAACEAAAAYAAAAFAAAAG8CAADDCgAA3yUAAKwQAAAQAAAAJgAAAAgAAAD/////AAAAAA=="/>
              </a:ext>
            </a:extLst>
          </p:cNvGrpSpPr>
          <p:nvPr/>
        </p:nvGrpSpPr>
        <p:grpSpPr>
          <a:xfrm>
            <a:off x="395605" y="1749425"/>
            <a:ext cx="5760720" cy="960755"/>
            <a:chOff x="395605" y="1749425"/>
            <a:chExt cx="5760720" cy="960755"/>
          </a:xfrm>
        </p:grpSpPr>
        <p:sp>
          <p:nvSpPr>
            <p:cNvPr id="48" name="Rectangle 47"/>
            <p:cNvSpPr>
              <a:extLst>
                <a:ext uri="smNativeData">
                  <pr:smNativeData xmlns:pr="smNativeData" val="SMDATA_13_dTa/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PMMwA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8wzAH9/fwAAAAADzMzMAMDA/wB/f38AAAAAAAAAAAAAAAAAAAAAAAAAAAAhAAAAGAAAABQAAABvAgAAwwoAAKIIAACsEAAAACAAACYAAAAIAAAA//////////8="/>
                </a:ext>
              </a:extLst>
            </p:cNvSpPr>
            <p:nvPr/>
          </p:nvSpPr>
          <p:spPr>
            <a:xfrm>
              <a:off x="395605" y="1749425"/>
              <a:ext cx="1007745" cy="960755"/>
            </a:xfrm>
            <a:prstGeom prst="rect">
              <a:avLst/>
            </a:prstGeom>
            <a:noFill/>
            <a:ln w="19050" cap="flat" cmpd="sng" algn="ctr">
              <a:solidFill>
                <a:srgbClr val="33CC33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47" name="Rectangle 49"/>
            <p:cNvSpPr>
              <a:extLst>
                <a:ext uri="smNativeData">
                  <pr:smNativeData xmlns:pr="smNativeData" val="SMDATA_13_dTa/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PMMwA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8wzAH9/fwAAAAADzMzMAMDA/wB/f38AAAAAAAAAAAAAAAAAAAAAAAAAAAAhAAAAGAAAABQAAACsHwAAwwoAAN8lAACsEAAAACAAACYAAAAIAAAA//////////8="/>
                </a:ext>
              </a:extLst>
            </p:cNvSpPr>
            <p:nvPr/>
          </p:nvSpPr>
          <p:spPr>
            <a:xfrm>
              <a:off x="5148580" y="1749425"/>
              <a:ext cx="1007745" cy="960755"/>
            </a:xfrm>
            <a:prstGeom prst="rect">
              <a:avLst/>
            </a:prstGeom>
            <a:noFill/>
            <a:ln w="19050" cap="flat" cmpd="sng" algn="ctr">
              <a:solidFill>
                <a:srgbClr val="33CC33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46" name="Line 50"/>
            <p:cNvSpPr>
              <a:extLst>
                <a:ext uri="smNativeData">
                  <pr:smNativeData xmlns:pr="smNativeData" val="SMDATA_13_dTa/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PMMwAtAAAAAQAAACMAAAAjAAAAIwAAAB4AAAACAAAAZAAAAGQAAAAC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8wzAH9/fwAAAAADzMzMAMDA/wB/f38AAAAAAAAAAAAAAAAAAAAAAAAAAAAhAAAAGAAAABQAAACiCAAAtg0AAKwfAAC2DQAAAAAAACYAAAAIAAAA//////////8="/>
                </a:ext>
              </a:extLst>
            </p:cNvSpPr>
            <p:nvPr/>
          </p:nvSpPr>
          <p:spPr>
            <a:xfrm>
              <a:off x="1403350" y="2228850"/>
              <a:ext cx="3745230" cy="0"/>
            </a:xfrm>
            <a:prstGeom prst="line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headEnd type="triangle" w="med" len="med"/>
              <a:tailEnd type="triangle" w="med" len="med"/>
            </a:ln>
            <a:effectLst/>
          </p:spPr>
        </p:sp>
      </p:grpSp>
      <p:grpSp>
        <p:nvGrpSpPr>
          <p:cNvPr id="49" name="Group 52"/>
          <p:cNvGrpSpPr>
            <a:extLst>
              <a:ext uri="smNativeData">
                <pr:smNativeData xmlns:pr="smNativeData" val="SMDATA_7_dTa/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PoFAABEEQAAaykAALAWAAAQAAAAJgAAAAgAAAD/////AAAAAA=="/>
              </a:ext>
            </a:extLst>
          </p:cNvGrpSpPr>
          <p:nvPr/>
        </p:nvGrpSpPr>
        <p:grpSpPr>
          <a:xfrm>
            <a:off x="971550" y="2806700"/>
            <a:ext cx="5761355" cy="881380"/>
            <a:chOff x="971550" y="2806700"/>
            <a:chExt cx="5761355" cy="881380"/>
          </a:xfrm>
        </p:grpSpPr>
        <p:sp>
          <p:nvSpPr>
            <p:cNvPr id="52" name="Rectangle 53"/>
            <p:cNvSpPr>
              <a:extLst>
                <a:ext uri="smNativeData">
                  <pr:smNativeData xmlns:pr="smNativeData" val="SMDATA_13_dTa/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PMMwA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8wzAH9/fwAAAAADzMzMAMDA/wB/f38AAAAAAAAAAAAAAAAAAAAAAAAAAAAhAAAAGAAAABQAAAD6BQAARBEAAC4MAACwFgAAACAAACYAAAAIAAAA//////////8="/>
                </a:ext>
              </a:extLst>
            </p:cNvSpPr>
            <p:nvPr/>
          </p:nvSpPr>
          <p:spPr>
            <a:xfrm>
              <a:off x="971550" y="2806700"/>
              <a:ext cx="1008380" cy="881380"/>
            </a:xfrm>
            <a:prstGeom prst="rect">
              <a:avLst/>
            </a:prstGeom>
            <a:noFill/>
            <a:ln w="19050" cap="flat" cmpd="sng" algn="ctr">
              <a:solidFill>
                <a:srgbClr val="33CC33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51" name="Rectangle 54"/>
            <p:cNvSpPr>
              <a:extLst>
                <a:ext uri="smNativeData">
                  <pr:smNativeData xmlns:pr="smNativeData" val="SMDATA_13_dTa/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PMMwA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8wzAH9/fwAAAAADzMzMAMDA/wB/f38AAAAAAAAAAAAAAAAAAAAAAAAAAAAhAAAAGAAAABQAAAA3IwAARBEAAGspAACwFgAAACAAACYAAAAIAAAA//////////8="/>
                </a:ext>
              </a:extLst>
            </p:cNvSpPr>
            <p:nvPr/>
          </p:nvSpPr>
          <p:spPr>
            <a:xfrm>
              <a:off x="5724525" y="2806700"/>
              <a:ext cx="1008380" cy="881380"/>
            </a:xfrm>
            <a:prstGeom prst="rect">
              <a:avLst/>
            </a:prstGeom>
            <a:noFill/>
            <a:ln w="19050" cap="flat" cmpd="sng" algn="ctr">
              <a:solidFill>
                <a:srgbClr val="33CC33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50" name="Line 55"/>
            <p:cNvSpPr>
              <a:extLst>
                <a:ext uri="smNativeData">
                  <pr:smNativeData xmlns:pr="smNativeData" val="SMDATA_13_dTa/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PMMwAtAAAAAQAAACMAAAAjAAAAIwAAAB4AAAACAAAAZAAAAGQAAAAC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8wzAH9/fwAAAAADzMzMAMDA/wB/f38AAAAAAAAAAAAAAAAAAAAAAAAAAAAhAAAAGAAAABQAAAAuDAAA+RMAADcjAAD5EwAAAAAAACYAAAAIAAAA//////////8="/>
                </a:ext>
              </a:extLst>
            </p:cNvSpPr>
            <p:nvPr/>
          </p:nvSpPr>
          <p:spPr>
            <a:xfrm>
              <a:off x="1979930" y="3246755"/>
              <a:ext cx="3744595" cy="0"/>
            </a:xfrm>
            <a:prstGeom prst="line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headEnd type="triangle" w="med" len="med"/>
              <a:tailEnd type="triangle" w="med" len="med"/>
            </a:ln>
            <a:effectLst/>
          </p:spPr>
        </p:sp>
      </p:grpSp>
      <p:grpSp>
        <p:nvGrpSpPr>
          <p:cNvPr id="53" name="Group 60"/>
          <p:cNvGrpSpPr>
            <a:extLst>
              <a:ext uri="smNativeData">
                <pr:smNativeData xmlns:pr="smNativeData" val="SMDATA_7_dTa/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DYJAABwFwAADzAAAHsjAAAQAAAAJgAAAAgAAAD/////AAAAAA=="/>
              </a:ext>
            </a:extLst>
          </p:cNvGrpSpPr>
          <p:nvPr/>
        </p:nvGrpSpPr>
        <p:grpSpPr>
          <a:xfrm>
            <a:off x="1497330" y="3810000"/>
            <a:ext cx="6315075" cy="1957705"/>
            <a:chOff x="1497330" y="3810000"/>
            <a:chExt cx="6315075" cy="1957705"/>
          </a:xfrm>
        </p:grpSpPr>
        <p:sp>
          <p:nvSpPr>
            <p:cNvPr id="56" name="Rectangle 57"/>
            <p:cNvSpPr>
              <a:extLst>
                <a:ext uri="smNativeData">
                  <pr:smNativeData xmlns:pr="smNativeData" val="SMDATA_13_dTa/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PMMwA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8wzAH9/fwAAAAADzMzMAMDA/wB/f38AAAAAAAAAAAAAAAAAAAAAAAAAAAAhAAAAGAAAABQAAAA2CQAAcBcAAGkPAAA4HQAAACAAACYAAAAIAAAA//////////8="/>
                </a:ext>
              </a:extLst>
            </p:cNvSpPr>
            <p:nvPr/>
          </p:nvSpPr>
          <p:spPr>
            <a:xfrm>
              <a:off x="1497330" y="3810000"/>
              <a:ext cx="1007745" cy="939800"/>
            </a:xfrm>
            <a:prstGeom prst="rect">
              <a:avLst/>
            </a:prstGeom>
            <a:noFill/>
            <a:ln w="19050" cap="flat" cmpd="sng" algn="ctr">
              <a:solidFill>
                <a:srgbClr val="33CC33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55" name="Rectangle 58"/>
            <p:cNvSpPr>
              <a:extLst>
                <a:ext uri="smNativeData">
                  <pr:smNativeData xmlns:pr="smNativeData" val="SMDATA_13_dTa/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PMMwAe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8wzAH9/fwAAAAADzMzMAMDA/wB/f38AAAAAAAAAAAAAAAAAAAAAAAAAAAAhAAAAGAAAABQAAADcKQAApB0AAA8wAAB7IwAAACAAACYAAAAIAAAA//////////8="/>
                </a:ext>
              </a:extLst>
            </p:cNvSpPr>
            <p:nvPr/>
          </p:nvSpPr>
          <p:spPr>
            <a:xfrm>
              <a:off x="6804660" y="4818380"/>
              <a:ext cx="1007745" cy="949325"/>
            </a:xfrm>
            <a:prstGeom prst="rect">
              <a:avLst/>
            </a:prstGeom>
            <a:noFill/>
            <a:ln w="19050" cap="flat" cmpd="sng" algn="ctr">
              <a:solidFill>
                <a:srgbClr val="33CC33"/>
              </a:solidFill>
              <a:prstDash val="solid"/>
              <a:headEnd type="none"/>
              <a:tailEnd type="none"/>
            </a:ln>
            <a:effectLst/>
          </p:spPr>
          <p:txBody>
            <a:bodyPr vert="horz" wrap="none" lIns="91440" tIns="45720" rIns="91440" bIns="45720" numCol="1" spcCol="215900" anchor="ctr"/>
            <a:lstStyle/>
            <a:p>
              <a:pPr>
                <a:spcBef>
                  <a:spcPts val="0"/>
                </a:spcBef>
              </a:pPr>
            </a:p>
          </p:txBody>
        </p:sp>
        <p:sp>
          <p:nvSpPr>
            <p:cNvPr id="54" name="Line 59"/>
            <p:cNvSpPr>
              <a:extLst>
                <a:ext uri="smNativeData">
                  <pr:smNativeData xmlns:pr="smNativeData" val="SMDATA_13_dTa/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PMMwAtAAAAAQAAACMAAAAjAAAAIwAAAB4AAAACAAAAZAAAAGQAAAAC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8wzAH9/fwAAAAADzMzMAMDA/wB/f38AAAAAAAAAAAAAAAAAAAAAAAAAAAAhAAAAGAAAABQAAABpDwAA2RoAANwpAAAuIAAAAAAAACYAAAAIAAAA//////////8="/>
                </a:ext>
              </a:extLst>
            </p:cNvSpPr>
            <p:nvPr/>
          </p:nvSpPr>
          <p:spPr>
            <a:xfrm>
              <a:off x="2505075" y="4364355"/>
              <a:ext cx="4299585" cy="866775"/>
            </a:xfrm>
            <a:prstGeom prst="line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headEnd type="triangle" w="med" len="med"/>
              <a:tailEnd type="triangle" w="med" len="med"/>
            </a:ln>
            <a:effectLst/>
          </p:spPr>
        </p:sp>
      </p:grpSp>
      <p:grpSp>
        <p:nvGrpSpPr>
          <p:cNvPr id="57" name="Group 61"/>
          <p:cNvGrpSpPr>
            <a:extLst>
              <a:ext uri="smNativeData">
                <pr:smNativeData xmlns:pr="smNativeData" val="SMDATA_7_dTa/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O0VAADQBwAABB0AAAkOAAAQAAAAJgAAAAgAAAD/////AAAAAA=="/>
              </a:ext>
            </a:extLst>
          </p:cNvGrpSpPr>
          <p:nvPr/>
        </p:nvGrpSpPr>
        <p:grpSpPr>
          <a:xfrm>
            <a:off x="3564255" y="1270000"/>
            <a:ext cx="1152525" cy="1011555"/>
            <a:chOff x="3564255" y="1270000"/>
            <a:chExt cx="1152525" cy="1011555"/>
          </a:xfrm>
        </p:grpSpPr>
        <p:sp>
          <p:nvSpPr>
            <p:cNvPr id="59" name="Text Box 62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KUAIQ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pQAhAH9/fwAAAAADzMzMAMDA/wB/f38AAAAAAAAAAAAAAAAAAAAAAAAAAAAhAAAAGAAAABQAAADtFQAACAoAAHkZAAAJDgAAACAAACYAAAAIAAAA//////////8="/>
                </a:ext>
              </a:extLst>
            </p:cNvSpPr>
            <p:nvPr/>
          </p:nvSpPr>
          <p:spPr>
            <a:xfrm>
              <a:off x="3564255" y="1630680"/>
              <a:ext cx="576580" cy="650875"/>
            </a:xfrm>
            <a:prstGeom prst="rect">
              <a:avLst/>
            </a:prstGeom>
            <a:noFill/>
            <a:ln w="9525" cap="flat" cmpd="sng" algn="ctr">
              <a:solidFill>
                <a:srgbClr val="A5002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 algn="ctr">
                <a:spcBef>
                  <a:spcPts val="0"/>
                </a:spcBef>
              </a:pPr>
              <a:r>
                <a:rPr sz="3600"/>
                <a:t>2</a:t>
              </a:r>
              <a:endParaRPr sz="3600"/>
            </a:p>
          </p:txBody>
        </p:sp>
        <p:sp>
          <p:nvSpPr>
            <p:cNvPr id="58" name="Freeform 63"/>
            <p:cNvSpPr>
              <a:extLst>
                <a:ext uri="smNativeData">
                  <pr:smNativeData xmlns:pr="smNativeData" val="SMDATA_13_dTa/XBMAAAAlAAAACwAAAA0AAAAAkAAAAEgAAACQAAAASAAAAAAAAAAA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KUAIQAPAAAAAQAAACMAAAAjAAAAIwAAAB4AAAAAAAAAZAAAAGQAAAAAAAAAZAAAAGQAAAAVAAAAYAAAAAAAAAAAAAAADwAAACADAAAAAAAAAAAAAAEAAACgMgAAVgcAAKr4//8BAAAAf39/AAEAAABkAAAAAAAAABQAAABAHwAAAAAAACYAAAAAAAAAwOD//wAAAAAmAAAAZAAAABYAAABMAAAAAQAAAAAAAAAEAAAAAAAAAAEAAAD/fIAAMgAAAAAAAABkAAAAZAAAAGQAAAAAAAAAy8vLADIAAAAAAAAAZAAAAGQAAABkAAAAAAAAABcAAAAUAAAAAAAAAAAAAAD/fwAA/38AAAAAAAAJAAAABAAAAAAAAAAMAAAAEAAAAAAAAAAAAAAAAAAAAAAAAAAeAAAAaAAAAAAAAAAAAAAAAAAAAAAAAAAAAAAAECcAABAnAAAAAAAAAAAAAAAAAAAAAAAAAAAAAAAAAAAAAAAAAAAAABQAAAAAAAAAwMD/AAAAAABkAAAAMgAAAAAAAABkAAAAAAAAAH9/fwAKAAAAHwAAAFQAAAD/AAAAAAAAAQAAAAAAAAAAAAAAAAAAAAAAAAAAAAAAAAAAAAAAAAAApQAhAH9/fwD/fIAAy8vLAMDA/wB/f38AAAAAAAAAAAAAAAAAAAAAAAAAAAAhAAAAGAAAABQAAAAlGAAA0AcAAAQdAADMCwAAAAAAACYAAAAIAAAA//////////8="/>
                </a:ext>
              </a:extLst>
            </p:cNvSpPr>
            <p:nvPr/>
          </p:nvSpPr>
          <p:spPr>
            <a:xfrm>
              <a:off x="3924935" y="1270000"/>
              <a:ext cx="791845" cy="647700"/>
            </a:xfrm>
            <a:custGeom>
              <a:avLst/>
              <a:gdLst/>
              <a:ahLst/>
              <a:cxnLst/>
              <a:rect l="0" t="0" r="791845" b="647700"/>
              <a:pathLst>
                <a:path w="791845" h="647700">
                  <a:moveTo>
                    <a:pt x="0" y="360363"/>
                  </a:moveTo>
                  <a:lnTo>
                    <a:pt x="215813" y="647700"/>
                  </a:lnTo>
                  <a:lnTo>
                    <a:pt x="791845" y="0"/>
                  </a:lnTo>
                  <a:lnTo>
                    <a:pt x="215813" y="431800"/>
                  </a:lnTo>
                  <a:lnTo>
                    <a:pt x="0" y="360363"/>
                  </a:lnTo>
                  <a:close/>
                </a:path>
              </a:pathLst>
            </a:custGeom>
            <a:solidFill>
              <a:srgbClr val="FF0000"/>
            </a:solidFill>
            <a:ln w="9525" cap="flat" cmpd="sng" algn="ctr">
              <a:solidFill>
                <a:srgbClr val="A50021"/>
              </a:solidFill>
              <a:prstDash val="solid"/>
              <a:headEnd type="none"/>
              <a:tailEnd type="none"/>
            </a:ln>
            <a:effectLst>
              <a:outerShdw blurRad="12700" dist="63500" dir="5400000" algn="ctr">
                <a:srgbClr val="FF7C80">
                  <a:alpha val="50000"/>
                </a:srgbClr>
              </a:outerShdw>
            </a:effectLst>
          </p:spPr>
        </p:sp>
      </p:grpSp>
      <p:grpSp>
        <p:nvGrpSpPr>
          <p:cNvPr id="60" name="Group 64"/>
          <p:cNvGrpSpPr>
            <a:extLst>
              <a:ext uri="smNativeData">
                <pr:smNativeData xmlns:pr="smNativeData" val="SMDATA_7_dTa/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JUYAADDDwAArB8AAPwVAAAQAAAAJgAAAAgAAAD/////AAAAAA=="/>
              </a:ext>
            </a:extLst>
          </p:cNvGrpSpPr>
          <p:nvPr/>
        </p:nvGrpSpPr>
        <p:grpSpPr>
          <a:xfrm>
            <a:off x="3996055" y="2562225"/>
            <a:ext cx="1152525" cy="1011555"/>
            <a:chOff x="3996055" y="2562225"/>
            <a:chExt cx="1152525" cy="1011555"/>
          </a:xfrm>
        </p:grpSpPr>
        <p:sp>
          <p:nvSpPr>
            <p:cNvPr id="62" name="Text Box 65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KUAIQ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pQAhAH9/fwAAAAADzMzMAMDA/wB/f38AAAAAAAAAAAAAAAAAAAAAAAAAAAAhAAAAGAAAABQAAACVGAAA+xEAACEcAAD8FQAAACAAACYAAAAIAAAA//////////8="/>
                </a:ext>
              </a:extLst>
            </p:cNvSpPr>
            <p:nvPr/>
          </p:nvSpPr>
          <p:spPr>
            <a:xfrm>
              <a:off x="3996055" y="2922905"/>
              <a:ext cx="576580" cy="650875"/>
            </a:xfrm>
            <a:prstGeom prst="rect">
              <a:avLst/>
            </a:prstGeom>
            <a:noFill/>
            <a:ln w="9525" cap="flat" cmpd="sng" algn="ctr">
              <a:solidFill>
                <a:srgbClr val="A5002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 algn="ctr">
                <a:spcBef>
                  <a:spcPts val="0"/>
                </a:spcBef>
              </a:pPr>
              <a:r>
                <a:rPr sz="3600"/>
                <a:t>2</a:t>
              </a:r>
              <a:endParaRPr sz="3600"/>
            </a:p>
          </p:txBody>
        </p:sp>
        <p:sp>
          <p:nvSpPr>
            <p:cNvPr id="61" name="Freeform 66"/>
            <p:cNvSpPr>
              <a:extLst>
                <a:ext uri="smNativeData">
                  <pr:smNativeData xmlns:pr="smNativeData" val="SMDATA_13_dTa/XBMAAAAlAAAACwAAAA0AAAAAkAAAAEgAAACQAAAASAAAAAAAAAAA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KUAIQAPAAAAAQAAACMAAAAjAAAAIwAAAB4AAAAAAAAAZAAAAGQAAAAAAAAAZAAAAGQAAAAVAAAAYAAAAAAAAAAAAAAADwAAACADAAAAAAAAAAAAAAEAAACgMgAAVgcAAKr4//8BAAAAf39/AAEAAABkAAAAAAAAABQAAABAHwAAAAAAACYAAAAAAAAAwOD//wAAAAAmAAAAZAAAABYAAABMAAAAAQAAAAAAAAAEAAAAAAAAAAEAAAD/fIAAMgAAAAAAAABkAAAAZAAAAGQAAAAAAAAAy8vLADIAAAAAAAAAZAAAAGQAAABkAAAAAAAAABcAAAAUAAAAAAAAAAAAAAD/fwAA/38AAAAAAAAJAAAABAAAAEIoAAAMAAAAEAAAAAAAAAAAAAAAAAAAAAAAAAAeAAAAaAAAAAAAAAAAAAAAAAAAAAAAAAAAAAAAECcAABAnAAAAAAAAAAAAAAAAAAAAAAAAAAAAAAAAAAAAAAAAAAAAABQAAAAAAAAAwMD/AAAAAABkAAAAMgAAAAAAAABkAAAAAAAAAH9/fwAKAAAAHwAAAFQAAAD/AAAAAAAAAQAAAAAAAAAAAAAAAAAAAAAAAAAAAAAAAAAAAAAAAAAApQAhAH9/fwD/fIAAy8vLAMDA/wB/f38AAAAAAAAAAAAAAAAAAAAAAAAAAAAhAAAAGAAAABQAAADNGgAAww8AAKwfAAC/EwAAAAAAACYAAAAIAAAA//////////8="/>
                </a:ext>
              </a:extLst>
            </p:cNvSpPr>
            <p:nvPr/>
          </p:nvSpPr>
          <p:spPr>
            <a:xfrm>
              <a:off x="4356735" y="2562225"/>
              <a:ext cx="791845" cy="647700"/>
            </a:xfrm>
            <a:custGeom>
              <a:avLst/>
              <a:gdLst/>
              <a:ahLst/>
              <a:cxnLst/>
              <a:rect l="0" t="0" r="791845" b="647700"/>
              <a:pathLst>
                <a:path w="791845" h="647700">
                  <a:moveTo>
                    <a:pt x="0" y="360363"/>
                  </a:moveTo>
                  <a:lnTo>
                    <a:pt x="215813" y="647700"/>
                  </a:lnTo>
                  <a:lnTo>
                    <a:pt x="791845" y="0"/>
                  </a:lnTo>
                  <a:lnTo>
                    <a:pt x="215813" y="431800"/>
                  </a:lnTo>
                  <a:lnTo>
                    <a:pt x="0" y="360363"/>
                  </a:lnTo>
                  <a:close/>
                </a:path>
              </a:pathLst>
            </a:custGeom>
            <a:solidFill>
              <a:srgbClr val="FF0000"/>
            </a:solidFill>
            <a:ln w="9525" cap="flat" cmpd="sng" algn="ctr">
              <a:solidFill>
                <a:srgbClr val="A50021"/>
              </a:solidFill>
              <a:prstDash val="solid"/>
              <a:headEnd type="none"/>
              <a:tailEnd type="none"/>
            </a:ln>
            <a:effectLst>
              <a:outerShdw blurRad="12700" dist="63500" dir="5400000" algn="ctr">
                <a:srgbClr val="FF7C80">
                  <a:alpha val="50000"/>
                </a:srgbClr>
              </a:outerShdw>
            </a:effectLst>
          </p:spPr>
        </p:sp>
      </p:grpSp>
      <p:grpSp>
        <p:nvGrpSpPr>
          <p:cNvPr id="63" name="Group 67"/>
          <p:cNvGrpSpPr>
            <a:extLst>
              <a:ext uri="smNativeData">
                <pr:smNativeData xmlns:pr="smNativeData" val="SMDATA_7_dTa/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CAcAADDFwAANyMAAPsdAAAQAAAAJgAAAAgAAAD/////AAAAAA=="/>
              </a:ext>
            </a:extLst>
          </p:cNvGrpSpPr>
          <p:nvPr/>
        </p:nvGrpSpPr>
        <p:grpSpPr>
          <a:xfrm>
            <a:off x="4572000" y="3862705"/>
            <a:ext cx="1152525" cy="1010920"/>
            <a:chOff x="4572000" y="3862705"/>
            <a:chExt cx="1152525" cy="1010920"/>
          </a:xfrm>
        </p:grpSpPr>
        <p:sp>
          <p:nvSpPr>
            <p:cNvPr id="65" name="Text Box 68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KUAIQ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pQAhAH9/fwAAAAADzMzMAMDA/wB/f38AAAAAAAAAAAAAAAAAAAAAAAAAAAAhAAAAGAAAABQAAAAgHAAA+hkAAKwfAAD7HQAAACAAACYAAAAIAAAA//////////8="/>
                </a:ext>
              </a:extLst>
            </p:cNvSpPr>
            <p:nvPr/>
          </p:nvSpPr>
          <p:spPr>
            <a:xfrm>
              <a:off x="4572000" y="4222750"/>
              <a:ext cx="576580" cy="650875"/>
            </a:xfrm>
            <a:prstGeom prst="rect">
              <a:avLst/>
            </a:prstGeom>
            <a:noFill/>
            <a:ln w="9525" cap="flat" cmpd="sng" algn="ctr">
              <a:solidFill>
                <a:srgbClr val="A50021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 algn="ctr">
                <a:spcBef>
                  <a:spcPts val="0"/>
                </a:spcBef>
              </a:pPr>
              <a:r>
                <a:rPr sz="3600"/>
                <a:t>3</a:t>
              </a:r>
              <a:endParaRPr sz="3600"/>
            </a:p>
          </p:txBody>
        </p:sp>
        <p:sp>
          <p:nvSpPr>
            <p:cNvPr id="64" name="Freeform 69"/>
            <p:cNvSpPr>
              <a:extLst>
                <a:ext uri="smNativeData">
                  <pr:smNativeData xmlns:pr="smNativeData" val="SMDATA_13_dTa/XBMAAAAlAAAACwAAAA0AAAAAkAAAAEgAAACQAAAASAAAAAAAAAAA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KUAIQAPAAAAAQAAACMAAAAjAAAAIwAAAB4AAAAAAAAAZAAAAGQAAAAAAAAAZAAAAGQAAAAVAAAAYAAAAAAAAAAAAAAADwAAACADAAAAAAAAAAAAAAEAAACgMgAAVgcAAKr4//8BAAAAf39/AAEAAABkAAAAAAAAABQAAABAHwAAAAAAACYAAAAAAAAAwOD//wAAAAAmAAAAZAAAABYAAABMAAAAAQAAAAAAAAAEAAAAAAAAAAEAAAD/fIAAMgAAAAAAAABkAAAAZAAAAGQAAAAAAAAAy8vLADIAAAAAAAAAZAAAAGQAAABkAAAAAAAAABcAAAAUAAAAAAAAAAAAAAD/fwAA/38AAAAAAAAJAAAABAAAAAAAAAAMAAAAEAAAAAAAAAAAAAAAAAAAAAAAAAAeAAAAaAAAAAAAAAAAAAAAAAAAAAAAAAAAAAAAECcAABAnAAAAAAAAAAAAAAAAAAAAAAAAAAAAAAAAAAAAAAAAAAAAABQAAAAAAAAAwMD/AAAAAABkAAAAMgAAAAAAAABkAAAAAAAAAH9/fwAKAAAAHwAAAFQAAAD/AAAAAAAAAQAAAAAAAAAAAAAAAAAAAAAAAAAAAAAAAAAAAAAAAAAApQAhAH9/fwD/fIAAy8vLAMDA/wB/f38AAAAAAAAAAAAAAAAAAAAAAAAAAAAhAAAAGAAAABQAAABYHgAAwxcAADcjAAC/GwAAAAAAACYAAAAIAAAA//////////8="/>
                </a:ext>
              </a:extLst>
            </p:cNvSpPr>
            <p:nvPr/>
          </p:nvSpPr>
          <p:spPr>
            <a:xfrm>
              <a:off x="4932680" y="3862705"/>
              <a:ext cx="791845" cy="647700"/>
            </a:xfrm>
            <a:custGeom>
              <a:avLst/>
              <a:gdLst/>
              <a:ahLst/>
              <a:cxnLst/>
              <a:rect l="0" t="0" r="791845" b="647700"/>
              <a:pathLst>
                <a:path w="791845" h="647700">
                  <a:moveTo>
                    <a:pt x="0" y="360363"/>
                  </a:moveTo>
                  <a:lnTo>
                    <a:pt x="215813" y="647700"/>
                  </a:lnTo>
                  <a:lnTo>
                    <a:pt x="791845" y="0"/>
                  </a:lnTo>
                  <a:lnTo>
                    <a:pt x="215813" y="431800"/>
                  </a:lnTo>
                  <a:lnTo>
                    <a:pt x="0" y="360363"/>
                  </a:lnTo>
                  <a:close/>
                </a:path>
              </a:pathLst>
            </a:custGeom>
            <a:solidFill>
              <a:srgbClr val="FF0000"/>
            </a:solidFill>
            <a:ln w="9525" cap="flat" cmpd="sng" algn="ctr">
              <a:solidFill>
                <a:srgbClr val="A50021"/>
              </a:solidFill>
              <a:prstDash val="solid"/>
              <a:headEnd type="none"/>
              <a:tailEnd type="none"/>
            </a:ln>
            <a:effectLst>
              <a:outerShdw blurRad="12700" dist="63500" dir="5400000" algn="ctr">
                <a:srgbClr val="FF7C80">
                  <a:alpha val="50000"/>
                </a:srgbClr>
              </a:outerShdw>
            </a:effectLst>
          </p:spPr>
        </p:sp>
      </p:grpSp>
      <p:sp>
        <p:nvSpPr>
          <p:cNvPr id="66" name="Text Box 70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rCgAA8CEAAHAhAADAJAAAECAAACYAAAAIAAAA//////////8="/>
              </a:ext>
            </a:extLst>
          </p:cNvSpPr>
          <p:nvPr/>
        </p:nvSpPr>
        <p:spPr>
          <a:xfrm>
            <a:off x="1652905" y="5516880"/>
            <a:ext cx="3782695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/>
              <a:t>Multiply them together   =  </a:t>
            </a:r>
            <a:endParaRPr sz="2400"/>
          </a:p>
        </p:txBody>
      </p:sp>
      <p:grpSp>
        <p:nvGrpSpPr>
          <p:cNvPr id="67" name="Group 80"/>
          <p:cNvGrpSpPr>
            <a:extLst>
              <a:ext uri="smNativeData">
                <pr:smNativeData xmlns:pr="smNativeData" val="SMDATA_7_dTa/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IcXAAD/DQAAUR0AAP8ZAAAQAAAAJgAAAAgAAAD/////AAAAAA=="/>
              </a:ext>
            </a:extLst>
          </p:cNvGrpSpPr>
          <p:nvPr/>
        </p:nvGrpSpPr>
        <p:grpSpPr>
          <a:xfrm>
            <a:off x="3824605" y="2275205"/>
            <a:ext cx="941070" cy="1950720"/>
            <a:chOff x="3824605" y="2275205"/>
            <a:chExt cx="941070" cy="1950720"/>
          </a:xfrm>
        </p:grpSpPr>
        <p:sp>
          <p:nvSpPr>
            <p:cNvPr id="69" name="Text Box 71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HFwAA/w0AAOkZAACPEQAAACAAACYAAAAIAAAA//////////8="/>
                </a:ext>
              </a:extLst>
            </p:cNvSpPr>
            <p:nvPr/>
          </p:nvSpPr>
          <p:spPr>
            <a:xfrm>
              <a:off x="3824605" y="2275205"/>
              <a:ext cx="387350" cy="57912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200"/>
                <a:t>x</a:t>
              </a:r>
              <a:endParaRPr sz="3200"/>
            </a:p>
          </p:txBody>
        </p:sp>
        <p:sp>
          <p:nvSpPr>
            <p:cNvPr id="68" name="Text Box 72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vGgAAbxYAAFEdAAD/GQAAACAAACYAAAAIAAAA//////////8="/>
                </a:ext>
              </a:extLst>
            </p:cNvSpPr>
            <p:nvPr/>
          </p:nvSpPr>
          <p:spPr>
            <a:xfrm>
              <a:off x="4378325" y="3646805"/>
              <a:ext cx="387350" cy="57912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none" lIns="91440" tIns="45720" rIns="91440" bIns="45720" numCol="1" spcCol="215900" anchor="t"/>
            <a:lstStyle/>
            <a:p>
              <a:pPr>
                <a:spcBef>
                  <a:spcPts val="0"/>
                </a:spcBef>
              </a:pPr>
              <a:r>
                <a:rPr sz="3200"/>
                <a:t>x</a:t>
              </a:r>
              <a:endParaRPr sz="3200"/>
            </a:p>
          </p:txBody>
        </p:sp>
      </p:grpSp>
      <p:grpSp>
        <p:nvGrpSpPr>
          <p:cNvPr id="70" name="Group 76"/>
          <p:cNvGrpSpPr>
            <a:extLst>
              <a:ext uri="smNativeData">
                <pr:smNativeData xmlns:pr="smNativeData" val="SMDATA_7_dTa/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I0gAADSHgAAaykAAAslAAAQAAAAJgAAAAgAAAD/////AAAAAA=="/>
              </a:ext>
            </a:extLst>
          </p:cNvGrpSpPr>
          <p:nvPr/>
        </p:nvGrpSpPr>
        <p:grpSpPr>
          <a:xfrm>
            <a:off x="5291455" y="5010150"/>
            <a:ext cx="1441450" cy="1011555"/>
            <a:chOff x="5291455" y="5010150"/>
            <a:chExt cx="1441450" cy="1011555"/>
          </a:xfrm>
        </p:grpSpPr>
        <p:sp>
          <p:nvSpPr>
            <p:cNvPr id="72" name="Text Box 74"/>
            <p:cNvSpPr txBox="1">
              <a:extLst>
                <a:ext uri="smNativeData">
  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DPMMw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M8wzAH9/fwAAAAADzMzMAMDA/wB/f38AAAAAAAAAAAAAAAAAAAAAAAAAAAAhAAAAGAAAABQAAACNIAAACiEAAFAmAAALJQAAACAAACYAAAAIAAAA//////////8="/>
                </a:ext>
              </a:extLst>
            </p:cNvSpPr>
            <p:nvPr/>
          </p:nvSpPr>
          <p:spPr>
            <a:xfrm>
              <a:off x="5291455" y="5370830"/>
              <a:ext cx="936625" cy="650875"/>
            </a:xfrm>
            <a:prstGeom prst="rect">
              <a:avLst/>
            </a:prstGeom>
            <a:noFill/>
            <a:ln w="9525" cap="flat" cmpd="sng" algn="ctr">
              <a:solidFill>
                <a:srgbClr val="33CC33"/>
              </a:solidFill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t"/>
            <a:lstStyle/>
            <a:p>
              <a:pPr algn="ctr">
                <a:spcBef>
                  <a:spcPts val="0"/>
                </a:spcBef>
              </a:pPr>
              <a:r>
                <a:rPr sz="3600"/>
                <a:t>12</a:t>
              </a:r>
              <a:endParaRPr sz="3600"/>
            </a:p>
          </p:txBody>
        </p:sp>
        <p:sp>
          <p:nvSpPr>
            <p:cNvPr id="71" name="Freeform 75"/>
            <p:cNvSpPr>
              <a:extLst>
                <a:ext uri="smNativeData">
                  <pr:smNativeData xmlns:pr="smNativeData" val="SMDATA_13_dTa/XBMAAAAlAAAACwAAAA0AAAAAkAAAAEgAAACQAAAASAAAAAAAAAAAAAAAAAAAAAEAAABQAAAAAAAAAAAA4D8AAAAAAADgPwAAAAAAAOA/AAAAAAAA4D8AAAAAAADgPwAAAAAAAOA/AAAAAAAA4D8AAAAAAADgPwAAAAAAAOA/AAAAAAAA4D8CAAAAjAAAAAEAAAAAAAAAM2YAAP///wgAAAAAAAAAAAAAAAAAAAAAAAAAAAAAAAAAAAAAeAAAAAEAAABAAAAAAAAAAAAAAABaAAAAAAAAAAAAAAAAAAAAAAAAAAAAAAAAAAAAAAAAAAAAAAAAAAAAAAAAAAAAAAAAAAAAAAAAAAAAAAAAAAAAAAAAAAAAAAAAAAAAFAAAADwAAAABAAAAAAAAAAAzAAAPAAAAAQAAACMAAAAjAAAAIwAAAB4AAAAAAAAAZAAAAGQAAAAAAAAAZAAAAGQAAAAVAAAAYAAAAAAAAAAAAAAADwAAACADAAAAAAAAAAAAAAEAAACgMgAAVgcAAKr4//8BAAAAf39/AAEAAABkAAAAAAAAABQAAABAHwAAAAAAACYAAAAAAAAAwOD//wAAAAAmAAAAZAAAABYAAABMAAAAAQAAAAAAAAAEAAAAAAAAAAEAAADM/5kAMgAAABQAAAB4AAAAZAAAAGQAAAAAAAAAy8vLADIAAAAUAAAAeAAAAGQAAABkAAAAAAAAABcAAAAUAAAAAAAAAAAAAAD/fwAA/38AAAAAAAAJAAAABAAAAAAAAAAMAAAAEAAAAAAAAAAAAAAAAAAAAAAAAAAeAAAAaAAAAAAAAAAAAAAAAAAAAAAAAAAAAAAAECcAABAnAAAAAAAAAAAAAAAAAAAAAAAAAAAAAAAAAAAAAAAAAAAAABQAAAAAAAAAwMD/AAAAAABkAAAAMgAAAAAAAABkAAAAAAAAAH9/fwAKAAAAHwAAAFQAAAAzZgAAAAAAAQAAAAAAAAAAAAAAAAAAAAAAAAAAAAAAAAAAAAAAAAAAADMAAH9/fwDM/5kAy8vLAMDA/wB/f38AAAAAAAAAAAAAAAAAAAAAAAAAAAAhAAAAGAAAABQAAACMJAAA0h4AAGspAADOIgAAAAAAACYAAAAIAAAA//////////8="/>
                </a:ext>
              </a:extLst>
            </p:cNvSpPr>
            <p:nvPr/>
          </p:nvSpPr>
          <p:spPr>
            <a:xfrm>
              <a:off x="5941060" y="5010150"/>
              <a:ext cx="791845" cy="647700"/>
            </a:xfrm>
            <a:custGeom>
              <a:avLst/>
              <a:gdLst/>
              <a:ahLst/>
              <a:cxnLst/>
              <a:rect l="0" t="0" r="791845" b="647700"/>
              <a:pathLst>
                <a:path w="791845" h="647700">
                  <a:moveTo>
                    <a:pt x="0" y="360363"/>
                  </a:moveTo>
                  <a:lnTo>
                    <a:pt x="215813" y="647700"/>
                  </a:lnTo>
                  <a:lnTo>
                    <a:pt x="791845" y="0"/>
                  </a:lnTo>
                  <a:lnTo>
                    <a:pt x="215813" y="431800"/>
                  </a:lnTo>
                  <a:lnTo>
                    <a:pt x="0" y="360363"/>
                  </a:lnTo>
                  <a:close/>
                </a:path>
              </a:pathLst>
            </a:custGeom>
            <a:solidFill>
              <a:srgbClr val="336600"/>
            </a:solidFill>
            <a:ln w="9525" cap="flat" cmpd="sng" algn="ctr">
              <a:solidFill>
                <a:srgbClr val="003300"/>
              </a:solidFill>
              <a:prstDash val="solid"/>
              <a:headEnd type="none"/>
              <a:tailEnd type="none"/>
            </a:ln>
            <a:effectLst>
              <a:outerShdw blurRad="12700" dist="77251" dir="4832261" algn="ctr">
                <a:srgbClr val="CCFF99">
                  <a:alpha val="50000"/>
                </a:srgbClr>
              </a:outerShdw>
            </a:effectLst>
          </p:spPr>
        </p:sp>
      </p:grpSp>
      <p:sp>
        <p:nvSpPr>
          <p:cNvPr id="73" name="Text Box 81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rBAAAISUAACozAAAwKgAAECAAACYAAAAIAAAA//////////8="/>
              </a:ext>
            </a:extLst>
          </p:cNvSpPr>
          <p:nvPr/>
        </p:nvSpPr>
        <p:spPr>
          <a:xfrm>
            <a:off x="758825" y="6035675"/>
            <a:ext cx="7558405" cy="8223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2400"/>
              <a:t>12 is the biggest number that goes into both 60 and 72</a:t>
            </a:r>
            <a:endParaRPr sz="2400"/>
          </a:p>
          <a:p>
            <a:pPr algn="ctr"/>
            <a:r>
              <a:rPr sz="2400"/>
              <a:t>So it is the Highest Common Factor </a:t>
            </a:r>
            <a:endParaRPr sz="2400"/>
          </a:p>
        </p:txBody>
      </p:sp>
      <p:sp>
        <p:nvSpPr>
          <p:cNvPr id="74" name="Text Box 82"/>
          <p:cNvSpPr txBox="1">
            <a:extLst>
              <a:ext uri="smNativeData">
                <pr:smNativeData xmlns:pr="smNativeData" val="SMDATA_13_dTa/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0CQAAsgAAAEouAADjAwAAECAAACYAAAAIAAAA//////////8="/>
              </a:ext>
            </a:extLst>
          </p:cNvSpPr>
          <p:nvPr/>
        </p:nvSpPr>
        <p:spPr>
          <a:xfrm>
            <a:off x="1617980" y="113030"/>
            <a:ext cx="5906770" cy="5187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800"/>
              <a:t>Finding the Highest Common Factor</a:t>
            </a:r>
            <a:endParaRPr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500"/>
                            </p:stCondLst>
                            <p:childTnLst>
                              <p:par>
                                <p:cTn id="53" presetID="4" presetClass="entr" presetSubtype="3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1" presetClass="entr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dvAuto="0"/>
      <p:bldP spid="25" grpId="0" animBg="1" advAuto="0"/>
      <p:bldP spid="44" grpId="0" animBg="1" advAuto="0"/>
      <p:bldP spid="44" grpId="1" animBg="1" advAuto="0"/>
      <p:bldP spid="45" grpId="0" animBg="1" advAuto="0"/>
      <p:bldP spid="49" grpId="0" animBg="1" advAuto="0"/>
      <p:bldP spid="53" grpId="0" animBg="1" advAuto="0"/>
      <p:bldP spid="57" grpId="0" animBg="1" advAuto="0"/>
      <p:bldP spid="60" grpId="0" animBg="1" advAuto="0"/>
      <p:bldP spid="63" grpId="0" animBg="1" advAuto="0"/>
      <p:bldP spid="66" grpId="0" animBg="1" advAuto="0"/>
      <p:bldP spid="67" grpId="0" animBg="1" advAuto="0"/>
      <p:bldP spid="70" grpId="0" animBg="1" advAuto="0"/>
      <p:bldP spid="73" grpId="0" animBg="1" advAuto="0"/>
    </p:bldLst>
    <p:extLst>
      <p:ext uri="smNativeData">
        <pr:smNativeData xmlns:pr="smNativeData" val="dTa/XA4AAAAFAAAA/f///wEAAAAWAAAAAQAAAAAAAAAAAAAAAAAAAAkAAAD9////AQAAABYAAAABAAAAAAAAAAAAAAAAAAAADQAAAP3///8BAAAAFgAAAAgAAAAAAAAAAAAAAAAAAAASAAAA/f///wEAAAAWAAAACAAAAAAAAAAAAAAAAAAAABYAAAD9////AQAAAAQAAAAQAAAAAAAAAAAAAAAAAAAAGwAAAP3///8BAAAAFgAAAAgAAAAAAAAAAAAAAAAAAAAfAAAA/f///wEAAAAEAAAAEAAAAAAAAAAAAAAAAAAAACQAAAD9////AQAAABYAAAABAAAAAAAAAAAAAAAAAAAAKAAAAP3///8BAAAABAAAABAAAAAAAAAAAAAAAAAAAAAtAAAA/f///wEAAAAWAAAACAAAAAAAAAAAAAAAAAAAADEAAAD9////AQAAABYAAAABAAAAAAAAAAAAAAAAAAAANQAAAP3///8BAAAABAAAACAAAAAAAAAAAAAAAAAAAAA6AAAA/f///wEAAAAWAAAAAQAAAAAAAAAAAAAAAAAAAD4AAAD9////AQAAAAEAAAAAAAAAAAAAAAAAAAAAAAAA"/>
      </p:ext>
    </p:ext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009999"/>
      </a:hlink>
      <a:folHlink>
        <a:srgbClr val="99CC00"/>
      </a:folHlink>
    </a:clrScheme>
    <a:fontScheme name="Presentatio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headEnd type="none"/>
          <a:tailEnd type="none"/>
        </a:ln>
      </a:spPr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8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9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0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1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2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HCF, LCM, prime factor tree</dc:title>
  <dc:subject/>
  <dc:creator>David</dc:creator>
  <cp:keywords/>
  <dc:description/>
  <cp:lastModifiedBy>apc</cp:lastModifiedBy>
  <cp:revision>0</cp:revision>
  <dcterms:created xsi:type="dcterms:W3CDTF">2019-04-23T14:59:29Z</dcterms:created>
  <dcterms:modified xsi:type="dcterms:W3CDTF">2019-04-23T14:59:49Z</dcterms:modified>
</cp:coreProperties>
</file>