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6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61" r:id="rId5"/>
    <p:sldMasterId id="2147483674" r:id="rId6"/>
    <p:sldMasterId id="2147483675" r:id="rId7"/>
    <p:sldMasterId id="2147483676" r:id="rId8"/>
    <p:sldMasterId id="2147483677" r:id="rId9"/>
  </p:sldMasterIdLst>
  <p:notesMasterIdLst>
    <p:notesMasterId r:id="rId10"/>
  </p:notesMasterIdLst>
  <p:sldIdLst>
    <p:sldId id="256" r:id="rId11"/>
    <p:sldId id="264" r:id="rId12"/>
    <p:sldId id="265" r:id="rId13"/>
    <p:sldId id="257" r:id="rId14"/>
    <p:sldId id="259" r:id="rId15"/>
    <p:sldId id="260" r:id="rId16"/>
    <p:sldId id="258" r:id="rId17"/>
    <p:sldId id="263" r:id="rId18"/>
    <p:sldId id="261" r:id="rId19"/>
    <p:sldId id="262" r:id="rId20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0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0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0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0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0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6034885" val="960" rev64="64" revOS="3"/>
      <pr:smFileRevision xmlns:pr="smNativeData" dt="1556034885" val="0"/>
      <pr:guideOptions xmlns:pr="smNativeData" dt="1556034885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  <p:guideLst x="0" y="0">
        <p:guide orient="horz" pos="2880"/>
        <p:guide pos="2160"/>
      </p:guideLst>
    </p:cSldViewPr>
  </p:notesViewPr>
  <p:gridSpacing cx="-1867310845" cy="-186731084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Master" Target="slideMasters/slideMaster3.xml"/><Relationship Id="rId8" Type="http://schemas.openxmlformats.org/officeDocument/2006/relationships/slideMaster" Target="slideMasters/slideMaster4.xml"/><Relationship Id="rId9" Type="http://schemas.openxmlformats.org/officeDocument/2006/relationships/slideMaster" Target="slideMasters/slideMaster5.xml"/><Relationship Id="rId10" Type="http://schemas.openxmlformats.org/officeDocument/2006/relationships/notesMaster" Target="notesMasters/notesMaster1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/Relationships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hDRi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EgSAADQAgAAEAAAACYAAAAIAAAA//////////8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>
              <a:spcBef>
                <a:spcPts val="0"/>
              </a:spcBef>
              <a:defRPr sz="1200"/>
            </a:lvl1pPr>
          </a:lstStyle>
          <a:p>
            <a:pPr/>
          </a:p>
        </p:txBody>
      </p:sp>
      <p:sp>
        <p:nvSpPr>
          <p:cNvPr id="3" name="Date Placeholder 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FwAAAAAAAC4qAADQAgAAEAAAACYAAAAIAAAA//////////8="/>
              </a:ext>
            </a:extLst>
          </p:cNvSpPr>
          <p:nvPr>
            <p:ph type="dt" idx="1"/>
          </p:nvPr>
        </p:nvSpPr>
        <p:spPr>
          <a:xfrm>
            <a:off x="388493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pPr/>
            <a:fld id="{75274B13-5D98-72BD-D69F-ABE805D120FE}" type="datetime13">
              <a:rPr sz="1200"/>
              <a:t/>
            </a:fld>
            <a:endParaRPr sz="1200"/>
          </a:p>
        </p:txBody>
      </p:sp>
      <p:sp>
        <p:nvSpPr>
          <p:cNvPr id="4" name="Slide Image Placeholder 3"/>
          <p:cNvSpPr>
            <a:spLocks noGrp="1" noChangeArrowheads="1"/>
            <a:extLst>
              <a:ext uri="smNativeData">
                <pr:smNativeData xmlns:pr="smNativeData" val="SMDATA_13_RTW/XBMAAAAlAAAAZAAAAC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IBwAAOAQAACgjAABQGQAAEAAAACYAAAAIAAAA//////////8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Notes Placeholder 4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AAAACYAAAAIAAAA//////////8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IDAb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bjUAAEgSAAA+OAAAEAAAACYAAAAIAAAA//////////8="/>
              </a:ext>
            </a:extLst>
          </p:cNvSpPr>
          <p:nvPr>
            <p:ph type="ftr" sz="quarter" idx="4"/>
          </p:nvPr>
        </p:nvSpPr>
        <p:spPr>
          <a:xfrm>
            <a:off x="0" y="868553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defRPr sz="1200"/>
            </a:lvl1pPr>
          </a:lstStyle>
          <a:p>
            <a:pPr/>
          </a:p>
        </p:txBody>
      </p:sp>
      <p:sp>
        <p:nvSpPr>
          <p:cNvPr id="7" name="Slide Number Placeholder 6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FwAAbjUAAC4qAAA+OAAAEAAAACYAAAAIAAAA//////////8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pPr/>
            <a:fld id="{1DF9DBA1-EFF0-AC2D-BE41-1978950F484C}" type="slidenum">
              <a:rPr sz="1200"/>
              <a:t/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5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extLst>
              <a:ext uri="smNativeData">
                <pr:smNativeData xmlns:pr="smNativeData" val="SMDATA_13_RTW/XBMAAAAlAAAAEgAAAA0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HY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FwAAbjUAAC4qAAA+OAAAEAAAACYAAAAIAAAA//////////8="/>
              </a:ext>
            </a:extLst>
          </p:cNvSpPr>
          <p:nvPr/>
        </p:nvSpPr>
        <p:spPr>
          <a:xfrm>
            <a:off x="3884930" y="868553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/>
          <a:lstStyle/>
          <a:p>
            <a:pPr algn="r">
              <a:spcBef>
                <a:spcPts val="0"/>
              </a:spcBef>
            </a:pPr>
            <a:fld id="{32EA287D-33DF-BFDE-9152-C58B661C6790}" type="slidenum">
              <a:rPr sz="1200"/>
              <a:t/>
            </a:fld>
            <a:endParaRPr sz="1200"/>
          </a:p>
        </p:txBody>
      </p:sp>
      <p:sp>
        <p:nvSpPr>
          <p:cNvPr id="3" name="Rectangle 2"/>
          <p:cNvSpPr>
            <a:spLocks noGrp="1" noChangeArrowheads="1"/>
            <a:extLst>
              <a:ext uri="smNativeData">
                <pr:smNativeData xmlns:pr="smNativeData" val="SMDATA_13_RTW/XBMAAAAlAAAAZAAAAA0AAAAAkAAAAEgAAACQAAAASAAAAAAAAAAB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G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IBwAAOAQAACgjAABQGQAAEAAAACYAAAAIAAAAvBAAAAAAAAA="/>
              </a:ext>
            </a:extLst>
          </p:cNvSpPr>
          <p:nvPr>
            <p:ph type="sldImg"/>
          </p:nvPr>
        </p:nvSpPr>
        <p:spPr/>
      </p:sp>
      <p:sp>
        <p:nvSpPr>
          <p:cNvPr id="4" name="Rectangle 3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O8h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AAAACYAAAAIAAAAvBAAAAAAAAA="/>
              </a:ext>
            </a:extLst>
          </p:cNvSpPr>
          <p:nvPr>
            <p:ph type="body" idx="1"/>
          </p:nvPr>
        </p:nvSpPr>
        <p:spPr/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extLst>
              <a:ext uri="smNativeData">
                <pr:smNativeData xmlns:pr="smNativeData" val="SMDATA_13_RTW/XBMAAAAlAAAAEgAAAA0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FwAAbjUAAC4qAAA+OAAAEAAAACYAAAAIAAAA//////////8="/>
              </a:ext>
            </a:extLst>
          </p:cNvSpPr>
          <p:nvPr/>
        </p:nvSpPr>
        <p:spPr>
          <a:xfrm>
            <a:off x="3884930" y="868553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/>
          <a:lstStyle/>
          <a:p>
            <a:pPr algn="r">
              <a:spcBef>
                <a:spcPts val="0"/>
              </a:spcBef>
            </a:pPr>
            <a:fld id="{1ED363BD-F3F3-8695-BD6B-05C02D254B50}" type="slidenum">
              <a:rPr sz="1200"/>
              <a:t/>
            </a:fld>
            <a:endParaRPr sz="1200"/>
          </a:p>
        </p:txBody>
      </p:sp>
      <p:sp>
        <p:nvSpPr>
          <p:cNvPr id="3" name="Rectangle 2"/>
          <p:cNvSpPr>
            <a:spLocks noGrp="1" noChangeArrowheads="1"/>
            <a:extLst>
              <a:ext uri="smNativeData">
                <pr:smNativeData xmlns:pr="smNativeData" val="SMDATA_13_RTW/XBMAAAAlAAAAZAAAAA0AAAAAkAAAAEgAAACQAAAASAAAAAAAAAAB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IBwAAOAQAACgjAABQGQAAEAAAACYAAAAIAAAAvBAAAAAAAAA="/>
              </a:ext>
            </a:extLst>
          </p:cNvSpPr>
          <p:nvPr>
            <p:ph type="sldImg"/>
          </p:nvPr>
        </p:nvSpPr>
        <p:spPr/>
      </p:sp>
      <p:sp>
        <p:nvSpPr>
          <p:cNvPr id="4" name="Rectangle 3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AAAACYAAAAIAAAAvBAAAAAAAAA="/>
              </a:ext>
            </a:extLst>
          </p:cNvSpPr>
          <p:nvPr>
            <p:ph type="body" idx="1"/>
          </p:nvPr>
        </p:nvSpPr>
        <p:spPr/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8AAAAAAAAAAEgAAAAAAAAAAAAAAAAAAAAB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g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 vert="horz" wrap="square" lIns="0" tIns="45720" rIns="0" bIns="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FFD13EF-A1A2-A8E5-EC45-57B05D0B1A02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CyrJZ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bZ/X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D93xP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F9CnV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7E5E4B1-FFAA-B012-E45D-0947AA13125C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Q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A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KTt6A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CFsk9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GLJqZ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Gdm12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764E8B6-F88A-311E-C4DC-0E4BA692325B}" type="slidenum">
              <a:t/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8AAAAAAAAAAEgAAAAAAAAAAAAAAAAAAAAB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g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 vert="horz" wrap="square" lIns="0" tIns="45720" rIns="0" bIns="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lbMl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J8eDi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M2Tkg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PnvIv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077B966-28ED-224F-A3CF-DE1AF781558B}" type="slidenum">
              <a:t/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OdtvH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Oxeag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JfdkH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EFyxN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E352406-48F3-60D2-BD8D-BE876AC34BEB}" type="slidenum">
              <a:t/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0" tIns="45720" rIns="0" bIns="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HTt5L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Iey6i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CijsT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FlZON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067DD86-C88D-322B-C3DF-3E7E9391356B}" type="slidenum">
              <a:t/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PMjXu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N4ekW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IxgKx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CzjtF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FjF75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04E90CD-83BD-1B66-F3F6-7533DEB80520}" type="slidenum">
              <a:t/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Clv38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MGBY+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RTW/XBMAAAAlAAAAZAAAAA8AAAAAkAAAAEgAAACQAAAAS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McSZ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Hlf3p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EPBVH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ICoLP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P0jkb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DCCD7E3-ADD0-9921-9E74-5B74993A680E}" type="slidenum">
              <a:t/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QMAU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GfITb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IOD90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FF27225-6BF2-A784-BC4A-9DD13C044AC8}" type="slidenum">
              <a:t/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L9BFC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Bfb3+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897C883-CDA5-C23E-EB2F-3B6B86611D6E}" type="slidenum">
              <a:t/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A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b8t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P7HNR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Mf1LS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O+fE3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O9Cn9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3540575-3BBE-01F3-F0EC-CDA64BA20698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NQ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E766DF5-BBC3-239B-8DCE-4DCE23807B18}" type="slidenum">
              <a:t/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A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FTlIM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E/U64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Bs08I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CrYLs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ED3i3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A418448-06B7-1472-F9F9-F027CAB70FA5}" type="slidenum">
              <a:t/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GHSZa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kmSn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Ma2wU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PUtV6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C41A6E8-A691-1450-DFF9-5005E8B72905}" type="slidenum">
              <a:t/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Q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A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FmQ6P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62vZ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G30rV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EQODq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3D05A5B-15CE-85AC-8068-E3F9142676B6}" type="slidenum">
              <a:t/>
            </a:fld>
          </a:p>
        </p:txBody>
      </p:sp>
    </p:spTree>
  </p:cSld>
  <p:clrMapOvr>
    <a:masterClrMapping/>
  </p:clrMapOvr>
</p:sldLayout>
</file>

<file path=ppt/slideLayouts/slideLayout2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8AAAAAAAAAAEgAAAAAAAAAAAAAAAAAAAAB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g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 vert="horz" wrap="square" lIns="0" tIns="45720" rIns="0" bIns="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Kldlx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CvSkm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Pc9wt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Mc9rk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A7CFD6A-24C7-290B-89C4-D25EB38A7F87}" type="slidenum">
              <a:t/>
            </a:fld>
          </a:p>
        </p:txBody>
      </p:sp>
    </p:spTree>
  </p:cSld>
  <p:clrMapOvr>
    <a:masterClrMapping/>
  </p:clrMapOvr>
</p:sldLayout>
</file>

<file path=ppt/slideLayouts/slideLayout2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CszZr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J7GJ5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FsLxi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GTCdo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26D8B20-6ECF-387D-81D5-9828C59B77CD}" type="slidenum">
              <a:t/>
            </a:fld>
          </a:p>
        </p:txBody>
      </p:sp>
    </p:spTree>
  </p:cSld>
  <p:clrMapOvr>
    <a:masterClrMapping/>
  </p:clrMapOvr>
</p:sldLayout>
</file>

<file path=ppt/slideLayouts/slideLayout2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0" tIns="45720" rIns="0" bIns="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MM4Zp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D9H8Q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FxDqm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P98OT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BEF8B92-DCD6-BA7D-9857-2A28C5196E7F}" type="slidenum">
              <a:t/>
            </a:fld>
          </a:p>
        </p:txBody>
      </p:sp>
    </p:spTree>
  </p:cSld>
  <p:clrMapOvr>
    <a:masterClrMapping/>
  </p:clrMapOvr>
</p:sldLayout>
</file>

<file path=ppt/slideLayouts/slideLayout2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Jfpb/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PiR4G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P54Nf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L4Elb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Ot+1J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0169D2F-61FD-436B-B3AE-973ED3E045C2}" type="slidenum">
              <a:t/>
            </a:fld>
          </a:p>
        </p:txBody>
      </p:sp>
    </p:spTree>
  </p:cSld>
  <p:clrMapOvr>
    <a:masterClrMapping/>
  </p:clrMapOvr>
</p:sldLayout>
</file>

<file path=ppt/slideLayouts/slideLayout2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RTW/XBMAAAAlAAAAZAAAAA8AAAAAkAAAAEgAAACQAAAAS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83C72DB-95B5-6984-FB84-63D13CCA0D36}" type="slidenum">
              <a:t/>
            </a:fld>
          </a:p>
        </p:txBody>
      </p:sp>
    </p:spTree>
  </p:cSld>
  <p:clrMapOvr>
    <a:masterClrMapping/>
  </p:clrMapOvr>
</p:sldLayout>
</file>

<file path=ppt/slideLayouts/slideLayout2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870C2AD-E3F5-2534-BBC8-15618C864D40}" type="slidenum">
              <a:t/>
            </a:fld>
          </a:p>
        </p:txBody>
      </p:sp>
    </p:spTree>
  </p:cSld>
  <p:clrMapOvr>
    <a:masterClrMapping/>
  </p:clrMapOvr>
</p:sldLayout>
</file>

<file path=ppt/slideLayouts/slideLayout2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49C6EA5-EBC9-C998-8724-1DCD206A7148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0" tIns="45720" rIns="0" bIns="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0E438C7-89DD-B1CE-935C-7F9B7612652A}" type="slidenum">
              <a:t/>
            </a:fld>
          </a:p>
        </p:txBody>
      </p:sp>
    </p:spTree>
  </p:cSld>
  <p:clrMapOvr>
    <a:masterClrMapping/>
  </p:clrMapOvr>
</p:sldLayout>
</file>

<file path=ppt/slideLayouts/slideLayout3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A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882E5B8-F685-D713-CB3A-0046AB743D55}" type="slidenum">
              <a:t/>
            </a:fld>
          </a:p>
        </p:txBody>
      </p:sp>
    </p:spTree>
  </p:cSld>
  <p:clrMapOvr>
    <a:masterClrMapping/>
  </p:clrMapOvr>
</p:sldLayout>
</file>

<file path=ppt/slideLayouts/slideLayout3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A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75FD3B3-FDEA-0A25-A4E7-0B709DA9525E}" type="slidenum">
              <a:t/>
            </a:fld>
          </a:p>
        </p:txBody>
      </p:sp>
    </p:spTree>
  </p:cSld>
  <p:clrMapOvr>
    <a:masterClrMapping/>
  </p:clrMapOvr>
</p:sldLayout>
</file>

<file path=ppt/slideLayouts/slideLayout3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4E9088C-C2F9-BCFE-B751-34AB461F4161}" type="slidenum">
              <a:t/>
            </a:fld>
          </a:p>
        </p:txBody>
      </p:sp>
    </p:spTree>
  </p:cSld>
  <p:clrMapOvr>
    <a:masterClrMapping/>
  </p:clrMapOvr>
</p:sldLayout>
</file>

<file path=ppt/slideLayouts/slideLayout3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Q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A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25E9DE3-ADDF-0B6B-91E6-5B3ED3A8670E}" type="slidenum">
              <a:t/>
            </a:fld>
          </a:p>
        </p:txBody>
      </p:sp>
    </p:spTree>
  </p:cSld>
  <p:clrMapOvr>
    <a:masterClrMapping/>
  </p:clrMapOvr>
</p:sldLayout>
</file>

<file path=ppt/slideLayouts/slideLayout3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8AAAAAAAAAAEgAAAAAAAAAAAAAAAAAAAAB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g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 vert="horz" wrap="square" lIns="0" tIns="45720" rIns="0" bIns="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A19C701-4F87-4C31-C9A1-B96489EF3FEC}" type="slidenum">
              <a:t/>
            </a:fld>
          </a:p>
        </p:txBody>
      </p:sp>
    </p:spTree>
  </p:cSld>
  <p:clrMapOvr>
    <a:masterClrMapping/>
  </p:clrMapOvr>
</p:sldLayout>
</file>

<file path=ppt/slideLayouts/slideLayout3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C7B1C96-D891-2EEA-DFC3-2EBF528D297B}" type="slidenum">
              <a:t/>
            </a:fld>
          </a:p>
        </p:txBody>
      </p:sp>
    </p:spTree>
  </p:cSld>
  <p:clrMapOvr>
    <a:masterClrMapping/>
  </p:clrMapOvr>
</p:sldLayout>
</file>

<file path=ppt/slideLayouts/slideLayout3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0" tIns="45720" rIns="0" bIns="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E1CA1BA-F4C3-4957-8DA4-0202EFEA7B57}" type="slidenum">
              <a:t/>
            </a:fld>
          </a:p>
        </p:txBody>
      </p:sp>
    </p:spTree>
  </p:cSld>
  <p:clrMapOvr>
    <a:masterClrMapping/>
  </p:clrMapOvr>
</p:sldLayout>
</file>

<file path=ppt/slideLayouts/slideLayout3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6485115-5B9B-1DA7-D5F0-ADF21FBE23F8}" type="slidenum">
              <a:t/>
            </a:fld>
          </a:p>
        </p:txBody>
      </p:sp>
    </p:spTree>
  </p:cSld>
  <p:clrMapOvr>
    <a:masterClrMapping/>
  </p:clrMapOvr>
</p:sldLayout>
</file>

<file path=ppt/slideLayouts/slideLayout3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RTW/XBMAAAAlAAAAZAAAAA8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4C86206-48E9-9D94-A770-BEC12C3E51EB}" type="slidenum">
              <a:t/>
            </a:fld>
          </a:p>
        </p:txBody>
      </p:sp>
    </p:spTree>
  </p:cSld>
  <p:clrMapOvr>
    <a:masterClrMapping/>
  </p:clrMapOvr>
</p:sldLayout>
</file>

<file path=ppt/slideLayouts/slideLayout3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6E82BCB-85BB-BDDD-F550-7388651E0326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A231536-78E7-76E3-A99B-8EB65BD55FDB}" type="slidenum">
              <a:t/>
            </a:fld>
          </a:p>
        </p:txBody>
      </p:sp>
    </p:spTree>
  </p:cSld>
  <p:clrMapOvr>
    <a:masterClrMapping/>
  </p:clrMapOvr>
</p:sldLayout>
</file>

<file path=ppt/slideLayouts/slideLayout4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D7955AB-E5F0-2CA3-BEC1-13F61B8F4846}" type="slidenum">
              <a:t/>
            </a:fld>
          </a:p>
        </p:txBody>
      </p:sp>
    </p:spTree>
  </p:cSld>
  <p:clrMapOvr>
    <a:masterClrMapping/>
  </p:clrMapOvr>
</p:sldLayout>
</file>

<file path=ppt/slideLayouts/slideLayout4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A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5A8BEE8-A6A8-FD48-E610-501DF05E1005}" type="slidenum">
              <a:t/>
            </a:fld>
          </a:p>
        </p:txBody>
      </p:sp>
    </p:spTree>
  </p:cSld>
  <p:clrMapOvr>
    <a:masterClrMapping/>
  </p:clrMapOvr>
</p:sldLayout>
</file>

<file path=ppt/slideLayouts/slideLayout4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A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B6F0CB-85D8-E306-960E-7353BE406026}" type="slidenum">
              <a:t/>
            </a:fld>
          </a:p>
        </p:txBody>
      </p:sp>
    </p:spTree>
  </p:cSld>
  <p:clrMapOvr>
    <a:masterClrMapping/>
  </p:clrMapOvr>
</p:sldLayout>
</file>

<file path=ppt/slideLayouts/slideLayout4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E499151-1FD3-1C67-9DF1-E932DFBF6BBC}" type="slidenum">
              <a:t/>
            </a:fld>
          </a:p>
        </p:txBody>
      </p:sp>
    </p:spTree>
  </p:cSld>
  <p:clrMapOvr>
    <a:masterClrMapping/>
  </p:clrMapOvr>
</p:sldLayout>
</file>

<file path=ppt/slideLayouts/slideLayout4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Q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A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68EB0DA-94BB-DB46-F536-6213FE780337}" type="slidenum">
              <a:t/>
            </a:fld>
          </a:p>
        </p:txBody>
      </p:sp>
    </p:spTree>
  </p:cSld>
  <p:clrMapOvr>
    <a:masterClrMapping/>
  </p:clrMapOvr>
</p:sldLayout>
</file>

<file path=ppt/slideLayouts/slideLayout4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8AAAAAAAAAAEgAAAAAAAAAAAAAAAAAAAAB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g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 vert="horz" wrap="square" lIns="0" tIns="45720" rIns="0" bIns="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0" tIns="45720" rIns="0" bIns="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4"/>
          <p:cNvSpPr>
            <a:spLocks noGrp="1" noChangeArrowheads="1"/>
            <a:extLst>
              <a:ext uri="smNativeData">
                <pr:smNativeData xmlns:pr="smNativeData" val="SMDATA_13_RTW/XBMAAAAlAAAAZAAAAA8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3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RTW/XBMAAAAlAAAAZAAAAA0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DU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B7p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RTW/XBMAAAAlAAAAZAAAAA8AAAAAkAAAAEgAAACQAAAAS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KUE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LAv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No6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ElO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I1W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C8B245E-10C1-DED2-8F33-E6876A7D79B3}" type="slidenum">
              <a:t/>
            </a:fld>
          </a:p>
        </p:txBody>
      </p:sp>
    </p:spTree>
  </p:cSld>
  <p:clrMapOvr>
    <a:masterClrMapping/>
  </p:clrMapOvr>
</p:sldLayout>
</file>

<file path=ppt/slideLayouts/slideLayout5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A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A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5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Q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A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Q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L1Eon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BhHso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KVMgp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875E4A-04FB-D2A8-B53F-F2FD107143A7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I7eQ4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DlQho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AB5E26E-20E7-E014-A90D-D641AC435F83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A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b8t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O8/Uk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HJark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DH/o2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K1Wq9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A31A47E-3097-6452-D989-C607EAC72F93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A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nc6V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TW/XBMAAAAlAAAAZAAAAA8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B/7ig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FnRhp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DzdeP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KzRO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CC7E8CE-80A1-921E-EF7F-764BA6311923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theme" Target="../theme/theme1.xml"/></Relationships>
</file>

<file path=ppt/slideMasters/_rels/slideMaster2.xml.rels><?xml version="1.0" encoding="UTF-8" standalone="yes" 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Relationship Id="rId9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2.xml"/><Relationship Id="rId15" Type="http://schemas.openxmlformats.org/officeDocument/2006/relationships/theme" Target="../theme/theme3.xml"/></Relationships>
</file>

<file path=ppt/slideMasters/_rels/slideMaster3.xml.rels><?xml version="1.0" encoding="UTF-8" standalone="yes" 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7.xml"/><Relationship Id="rId9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3.xml"/><Relationship Id="rId15" Type="http://schemas.openxmlformats.org/officeDocument/2006/relationships/theme" Target="../theme/theme4.xml"/></Relationships>
</file>

<file path=ppt/slideMasters/_rels/slideMaster4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4.xml"/><Relationship Id="rId3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7.xml"/><Relationship Id="rId6" Type="http://schemas.openxmlformats.org/officeDocument/2006/relationships/slideLayout" Target="../slideLayouts/slideLayout38.xml"/><Relationship Id="rId7" Type="http://schemas.openxmlformats.org/officeDocument/2006/relationships/slideLayout" Target="../slideLayouts/slideLayout39.xml"/><Relationship Id="rId8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4.xml"/><Relationship Id="rId13" Type="http://schemas.openxmlformats.org/officeDocument/2006/relationships/theme" Target="../theme/theme5.xml"/></Relationships>
</file>

<file path=ppt/slideMasters/_rels/slideMaster5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6.xml"/><Relationship Id="rId6" Type="http://schemas.openxmlformats.org/officeDocument/2006/relationships/slideLayout" Target="../slideLayouts/slideLayout47.xml"/><Relationship Id="rId7" Type="http://schemas.openxmlformats.org/officeDocument/2006/relationships/slideLayout" Target="../slideLayouts/slideLayout48.xml"/><Relationship Id="rId8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5.xml"/><Relationship Id="rId15" Type="http://schemas.openxmlformats.org/officeDocument/2006/relationships/theme" Target="../theme/theme6.xml"/><Relationship Id="rId16" Type="http://schemas.openxmlformats.org/officeDocument/2006/relationships/audio" Target="../media/audio1.wav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Flow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>
            <a:extLst>
              <a:ext uri="smNativeData">
                <pr:smNativeData xmlns:pr="smNativeData" val="SMDATA_13_RTW/XBMAAAAlAAAACwAAAA0AAAAAkAAAAEgAAACQAAAASAAAAAAAAAAAAAAAAAAAAAEAAABQAAAAAAAAAAAA4D8AAAAAAADgPwAAAAAAAOA/AAAAAAAA4D8AAAAAAADgPwAAAAAAAOA/AAAAAAAA4D8AAAAAAADgPwAAAAAAAOA/AAAAAAAA4D8CAAAAjAAAAAEAAAADAAAAAHmvAADr+AA4AAAALgAAAAAAAAAAAAAAAAAAAAAAAAAAAAAAeAAAAAEAAABAAAAAAAAAAGQ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GA1oAMMAAAAEAAAAAAAAAAAAAAAAAAAAAAAAAAeAAAAaAAAAAAAAAAAAAAAAAAAAAAAAAAAAAAAECcAABAnAAAAAAAAAAAAAAAAAAAAADguAAAAAAAAAAAAAAAAAAAAABQAAAAAAAAAwMD/AAAAAABkAAAAMgAAAAAAAABkAAAAAAAAAH9/fwAKAAAAHwAAAFQAAAAAea8AAOv4AAAAAAAAAAAAAAAAAAAAAAAAAAAAAAAAAAAAAAAAAAAAAAAAAn9/fwDb9fkDzMzMAMDA/wB/f38AAAAAAAAAAAAAAAAAAAAAAAAAAAAhAAAAGAAAABQAAADy////9P///084AABcBgAAEAAAACYAAAAIAAAA//////////8="/>
              </a:ext>
            </a:extLst>
          </p:cNvSpPr>
          <p:nvPr/>
        </p:nvSpPr>
        <p:spPr>
          <a:xfrm>
            <a:off x="-8890" y="-7620"/>
            <a:ext cx="9162415" cy="1041400"/>
          </a:xfrm>
          <a:custGeom>
            <a:avLst/>
            <a:gdLst/>
            <a:ahLst/>
            <a:cxnLst/>
            <a:rect l="0" t="0" r="9162415" b="1041400"/>
            <a:pathLst>
              <a:path w="9162415" h="1041400">
                <a:moveTo>
                  <a:pt x="9524" y="3175"/>
                </a:moveTo>
                <a:lnTo>
                  <a:pt x="4035145" y="3175"/>
                </a:lnTo>
                <a:cubicBezTo>
                  <a:pt x="4358972" y="160337"/>
                  <a:pt x="6076528" y="582613"/>
                  <a:pt x="6943243" y="582613"/>
                </a:cubicBezTo>
                <a:cubicBezTo>
                  <a:pt x="7809958" y="582613"/>
                  <a:pt x="8771917" y="241300"/>
                  <a:pt x="9152890" y="87313"/>
                </a:cubicBezTo>
                <a:lnTo>
                  <a:pt x="9162415" y="338138"/>
                </a:lnTo>
                <a:cubicBezTo>
                  <a:pt x="9000501" y="407988"/>
                  <a:pt x="7962348" y="700088"/>
                  <a:pt x="6828951" y="696913"/>
                </a:cubicBezTo>
                <a:cubicBezTo>
                  <a:pt x="5695555" y="693738"/>
                  <a:pt x="3500194" y="261938"/>
                  <a:pt x="2362036" y="319088"/>
                </a:cubicBezTo>
                <a:cubicBezTo>
                  <a:pt x="1190542" y="331788"/>
                  <a:pt x="428595" y="765175"/>
                  <a:pt x="0" y="1041400"/>
                </a:cubicBezTo>
                <a:lnTo>
                  <a:pt x="0" y="3175"/>
                </a:lnTo>
                <a:close/>
              </a:path>
            </a:pathLst>
          </a:custGeom>
          <a:gradFill flip="none" rotWithShape="0">
            <a:gsLst>
              <a:gs pos="0">
                <a:srgbClr val="0079AF">
                  <a:alpha val="44000"/>
                </a:srgbClr>
              </a:gs>
              <a:gs pos="100000">
                <a:srgbClr val="00EBF8">
                  <a:alpha val="54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sp>
        <p:nvSpPr>
          <p:cNvPr id="3" name="Freeform 7"/>
          <p:cNvSpPr>
            <a:extLst>
              <a:ext uri="smNativeData">
                <pr:smNativeData xmlns:pr="smNativeData" val="SMDATA_13_RTW/XBMAAAAlAAAACwAAAA0AAAAAkAAAAEgAAACQAAAASAAAAAAAAAAAAAAAAAAAAAEAAABQAAAAAAAAAAAA4D8AAAAAAADgPwAAAAAAAOA/AAAAAAAA4D8AAAAAAADgPwAAAAAAAOA/AAAAAAAA4D8AAAAAAADgPwAAAAAAAOA/AAAAAAAA4D8CAAAAjAAAAAEAAAADAAAAAK22AACb5QA4AAAARwAAAAAAAAAAAAAAAAAAAAAAAAAAAAAAeAAAAAEAAABAAAAAAAAAAGQ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EsAgAMMAAAAEAAAAAAAAAAAAAAAAAAAAAAAAAAeAAAAaAAAAAAAAAAAAAAAAAAAAAAAAAAAAAAAECcAABAnAAAAAAAAAAAAAAAAAAAAADhHAAAAAAAAAAAAAAAAAAAAABQAAAAAAAAAwMD/AAAAAABkAAAAMgAAAAAAAABkAAAAAAAAAH9/fwAKAAAAHwAAAFQAAAAArbYAAJvlAAAAAAAAAAAAAAAAAAAAAAAAAAAAAAAAAAAAAAAAAAAAAAAAAn9/fwDb9fkDzMzMAMDA/wB/f38AAAAAAAAAAAAAAAAAAAAAAAAAAAAhAAAAGAAAABQAAAD0GgAA9P///0A4AADhAwAAEAAAACYAAAAIAAAA//////////8="/>
              </a:ext>
            </a:extLst>
          </p:cNvSpPr>
          <p:nvPr/>
        </p:nvSpPr>
        <p:spPr>
          <a:xfrm>
            <a:off x="4381500" y="-7620"/>
            <a:ext cx="4762500" cy="638175"/>
          </a:xfrm>
          <a:custGeom>
            <a:avLst/>
            <a:gdLst/>
            <a:ahLst/>
            <a:cxnLst/>
            <a:rect l="0" t="0" r="4762500" b="638175"/>
            <a:pathLst>
              <a:path w="4762500" h="638175">
                <a:moveTo>
                  <a:pt x="0" y="0"/>
                </a:moveTo>
                <a:cubicBezTo>
                  <a:pt x="276225" y="109401"/>
                  <a:pt x="1854200" y="571676"/>
                  <a:pt x="2647950" y="604925"/>
                </a:cubicBezTo>
                <a:cubicBezTo>
                  <a:pt x="3441700" y="638175"/>
                  <a:pt x="4410075" y="299245"/>
                  <a:pt x="4762500" y="199496"/>
                </a:cubicBezTo>
                <a:lnTo>
                  <a:pt x="4762500" y="6435"/>
                </a:lnTo>
                <a:lnTo>
                  <a:pt x="0" y="6435"/>
                </a:lnTo>
                <a:close/>
              </a:path>
            </a:pathLst>
          </a:custGeom>
          <a:gradFill flip="none" rotWithShape="0">
            <a:gsLst>
              <a:gs pos="0">
                <a:srgbClr val="00ADB6">
                  <a:alpha val="44000"/>
                </a:srgbClr>
              </a:gs>
              <a:gs pos="100000">
                <a:srgbClr val="009BE5">
                  <a:alpha val="29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sp>
        <p:nvSpPr>
          <p:cNvPr id="4" name="Title Placeholder 8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//////////8="/>
              </a:ext>
            </a:extLst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5" name="Text Placeholder 29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//////////8="/>
              </a:ext>
            </a:extLst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Date Placeholder 9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200">
                <a:solidFill>
                  <a:srgbClr val="045C75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7" name="Footer Placeholder 21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H3ryD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200">
                <a:solidFill>
                  <a:srgbClr val="045C75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8" name="Slide Number Placeholder 17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algn="r" defTabSz="449580">
              <a:tabLst/>
              <a:defRPr sz="1200">
                <a:solidFill>
                  <a:srgbClr val="045C75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531E7162-2CBE-4B87-F0A6-DAD23FE8068F}" type="slidenum">
              <a:t/>
            </a:fld>
          </a:p>
        </p:txBody>
      </p:sp>
      <p:grpSp>
        <p:nvGrpSpPr>
          <p:cNvPr id="9" name="Group 1"/>
          <p:cNvGrpSpPr>
            <a:extLst>
              <a:ext uri="smNativeData">
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OP///9AAQAAXDgAADwFAAAQAAAAJgAAAAgAAAD/////AAAAAA=="/>
              </a:ext>
            </a:extLst>
          </p:cNvGrpSpPr>
          <p:nvPr/>
        </p:nvGrpSpPr>
        <p:grpSpPr>
          <a:xfrm>
            <a:off x="-18415" y="203200"/>
            <a:ext cx="9180195" cy="647700"/>
            <a:chOff x="-18415" y="203200"/>
            <a:chExt cx="9180195" cy="647700"/>
          </a:xfrm>
        </p:grpSpPr>
        <p:grpSp>
          <p:nvGrpSpPr>
            <p:cNvPr id="13" name="Group1"/>
            <p:cNvGrpSpPr>
              <a:extLst>
                <a:ext uri="smNativeData">
  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f////c////LTgAAEsGAAAAAAAAJgAAAAgAAAD/////AAAAAA=="/>
                </a:ext>
              </a:extLst>
            </p:cNvGrpSpPr>
            <p:nvPr/>
          </p:nvGrpSpPr>
          <p:grpSpPr>
            <a:xfrm>
              <a:off x="-5715" y="-22860"/>
              <a:ext cx="9137650" cy="1045845"/>
              <a:chOff x="-5715" y="-22860"/>
              <a:chExt cx="9137650" cy="1045845"/>
            </a:xfrm>
          </p:grpSpPr>
          <p:pic>
            <p:nvPicPr>
              <p:cNvPr id="15" name="Freeform 11"/>
              <p:cNvPicPr>
                <a:extLst>
                  <a:ext uri="smNativeData">
                    <pr:smNativeData xmlns:pr="smNativeData" val="SMDATA_15_RTW/XBMAAAAlAAAAEQ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D2/GBf///wEAAAAAAAAAAAAAAAAAAAAAAAAAAAAAAAAAAAAAAAAAAAAAAAJ/f38A2/X5A8zMzADAwP8Af39/AAAAAAAAAAAAAAAAAP///wAAAAAAIQAAABgAAAAUAAAA9////9z///8tOAAASwYAAAAAAAAmAAAACAAAAP//////////"/>
                  </a:ext>
                </a:extLst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-5715" y="-22860"/>
                <a:ext cx="9137650" cy="1045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  <p:sp>
            <p:nvSpPr>
              <p:cNvPr id="14" name="Textbox1"/>
              <p:cNvSpPr txBox="1">
                <a:extLst>
                  <a:ext uri="smNativeData">
                    <pr:smNativeData xmlns:pr="smNativeData" val="SMDATA_13_RTW/XBMAAAAlAAAAE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S////mQIAANL///+ZAgAAAAAAACYAAAAIAAAA//////////8="/>
                  </a:ext>
                </a:extLst>
              </p:cNvSpPr>
              <p:nvPr/>
            </p:nvSpPr>
            <p:spPr>
              <a:xfrm rot="21435691">
                <a:off x="-29210" y="422275"/>
                <a:ext cx="0" cy="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91440" tIns="45720" rIns="91440" bIns="45720" numCol="1" spcCol="215900" anchor="t"/>
              <a:lstStyle/>
              <a:p>
                <a:pPr>
                  <a:spcBef>
                    <a:spcPts val="0"/>
                  </a:spcBef>
                </a:pPr>
              </a:p>
            </p:txBody>
          </p:sp>
        </p:grpSp>
        <p:grpSp>
          <p:nvGrpSpPr>
            <p:cNvPr id="10" name="Group2"/>
            <p:cNvGrpSpPr>
              <a:extLst>
                <a:ext uri="smNativeData">
  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f///9PAAAASjgAAOsFAAAAAAAAJgAAAAgAAAD/////AAAAAA=="/>
                </a:ext>
              </a:extLst>
            </p:cNvGrpSpPr>
            <p:nvPr/>
          </p:nvGrpSpPr>
          <p:grpSpPr>
            <a:xfrm>
              <a:off x="-5715" y="50165"/>
              <a:ext cx="9156065" cy="911860"/>
              <a:chOff x="-5715" y="50165"/>
              <a:chExt cx="9156065" cy="911860"/>
            </a:xfrm>
          </p:grpSpPr>
          <p:pic>
            <p:nvPicPr>
              <p:cNvPr id="12" name="Freeform 12"/>
              <p:cNvPicPr>
                <a:extLst>
                  <a:ext uri="smNativeData">
                    <pr:smNativeData xmlns:pr="smNativeData" val="SMDATA_15_RTW/XBMAAAAlAAAAEQ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D2/GBf///wEAAAAAAAAAAAAAAAAAAAAAAAAAAAAAAAAAAAAAAAAAAAAAAAJ/f38A2/X5A8zMzADAwP8Af39/AAAAAAAAAAAAAAAAAP///wAAAAAAIQAAABgAAAAUAAAA9////08AAABKOAAA6wUAAAAAAAAmAAAACAAAAP//////////"/>
                  </a:ext>
                </a:extLst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5715" y="50165"/>
                <a:ext cx="9156065" cy="91186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  <p:sp>
            <p:nvSpPr>
              <p:cNvPr id="11" name="Textbox2"/>
              <p:cNvSpPr txBox="1">
                <a:extLst>
                  <a:ext uri="smNativeData">
                    <pr:smNativeData xmlns:pr="smNativeData" val="SMDATA_13_RTW/XBMAAAAlAAAAE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e////DAMAAN7///8MAwAAAAAAACYAAAAIAAAA//////////8="/>
                  </a:ext>
                </a:extLst>
              </p:cNvSpPr>
              <p:nvPr/>
            </p:nvSpPr>
            <p:spPr>
              <a:xfrm rot="21435691">
                <a:off x="-21590" y="495300"/>
                <a:ext cx="0" cy="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91440" tIns="45720" rIns="91440" bIns="45720" numCol="1" spcCol="215900" anchor="t"/>
              <a:lstStyle/>
              <a:p>
                <a:pPr>
                  <a:spcBef>
                    <a:spcPts val="0"/>
                  </a:spcBef>
                </a:p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5000" b="0" i="0" u="none" strike="noStrike" kern="1" spc="0" baseline="0">
          <a:solidFill>
            <a:schemeClr val="tx2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</p:titleStyle>
    <p:bodyStyle>
      <a:lvl1pPr marL="273050" marR="0" indent="-273050" algn="l" defTabSz="914400">
        <a:lnSpc>
          <a:spcPct val="100000"/>
        </a:lnSpc>
        <a:spcBef>
          <a:spcPts val="0"/>
        </a:spcBef>
        <a:spcAft>
          <a:spcPts val="0"/>
        </a:spcAft>
        <a:buClr>
          <a:srgbClr val="0BD0D9"/>
        </a:buClr>
        <a:buSzPts val="2470"/>
        <a:buFont typeface="Wingdings 2" pitchFamily="0" charset="2"/>
        <a:buChar char=""/>
        <a:tabLst/>
        <a:defRPr sz="26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640080" marR="0" indent="-246380" algn="l" defTabSz="914400">
        <a:lnSpc>
          <a:spcPct val="100000"/>
        </a:lnSpc>
        <a:spcBef>
          <a:spcPts val="575"/>
        </a:spcBef>
        <a:spcAft>
          <a:spcPts val="0"/>
        </a:spcAft>
        <a:buClr>
          <a:schemeClr val="accent1"/>
        </a:buClr>
        <a:buSzPts val="2040"/>
        <a:buFont typeface="Wingdings 2" pitchFamily="0" charset="2"/>
        <a:buChar char="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-245745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accent2"/>
        </a:buClr>
        <a:buSzPts val="1470"/>
        <a:buFont typeface="Wingdings 2" pitchFamily="0" charset="2"/>
        <a:buChar char=""/>
        <a:tabLst/>
        <a:defRPr sz="21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187450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0BD0D9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462405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10CF9B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otherStyle>
  </p:txStyles>
</p:sldMaster>
</file>

<file path=ppt/slideMasters/slideMaster2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1_Flow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>
            <a:extLst>
              <a:ext uri="smNativeData">
                <pr:smNativeData xmlns:pr="smNativeData" val="SMDATA_13_RTW/XBMAAAAlAAAACwAAAA0AAAAAkAAAAEgAAACQAAAASAAAAAAAAAAAAAAAAAAAAAEAAABQAAAAAAAAAAAA4D8AAAAAAADgPwAAAAAAAOA/AAAAAAAA4D8AAAAAAADgPwAAAAAAAOA/AAAAAAAA4D8AAAAAAADgPwAAAAAAAOA/AAAAAAAA4D8CAAAAjAAAAAEAAAADAAAAAHmvAADr+AA4AAAALgAAAAAAAAAAAAAAAAAAAAAAAAAAAAAAeAAAAAEAAABAAAAAAAAAAGQAAAB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DguAAAAAAAAAAAAAAAAAAAAABQAAAAAAAAAwMD/AAAAAABkAAAAMgAAAAAAAABkAAAAAAAAAH9/fwAKAAAAHwAAAFQAAAAAea8AAOv4AAAAAAAAAAAAAAAAAAAAAAAAAAAAAAAAAAAAAAAAAAAA////An9/fwAEYXsDzMzMAMDA/wB/f38AAAAAAAAAAAAAAAAAAAAAAAAAAAAhAAAAGAAAABQAAADy////9P///084AABcBgAAEAAAACYAAAAIAAAA//////////8="/>
              </a:ext>
            </a:extLst>
          </p:cNvSpPr>
          <p:nvPr/>
        </p:nvSpPr>
        <p:spPr>
          <a:xfrm>
            <a:off x="-8890" y="-7620"/>
            <a:ext cx="9162415" cy="1041400"/>
          </a:xfrm>
          <a:custGeom>
            <a:avLst/>
            <a:gdLst/>
            <a:ahLst/>
            <a:cxnLst/>
            <a:rect l="0" t="0" r="9162415" b="1041400"/>
            <a:pathLst>
              <a:path w="9162415" h="1041400">
                <a:moveTo>
                  <a:pt x="9524" y="3175"/>
                </a:moveTo>
                <a:lnTo>
                  <a:pt x="4035145" y="3175"/>
                </a:lnTo>
                <a:cubicBezTo>
                  <a:pt x="4358972" y="160337"/>
                  <a:pt x="6076528" y="582613"/>
                  <a:pt x="6943243" y="582613"/>
                </a:cubicBezTo>
                <a:cubicBezTo>
                  <a:pt x="7809958" y="582613"/>
                  <a:pt x="8771917" y="241300"/>
                  <a:pt x="9152890" y="87313"/>
                </a:cubicBezTo>
                <a:lnTo>
                  <a:pt x="9162415" y="338138"/>
                </a:lnTo>
                <a:cubicBezTo>
                  <a:pt x="9000501" y="407988"/>
                  <a:pt x="7962348" y="700088"/>
                  <a:pt x="6828951" y="696913"/>
                </a:cubicBezTo>
                <a:cubicBezTo>
                  <a:pt x="5695555" y="693738"/>
                  <a:pt x="3500194" y="261938"/>
                  <a:pt x="2362036" y="319088"/>
                </a:cubicBezTo>
                <a:cubicBezTo>
                  <a:pt x="1190542" y="331788"/>
                  <a:pt x="428595" y="765175"/>
                  <a:pt x="0" y="1041400"/>
                </a:cubicBezTo>
                <a:lnTo>
                  <a:pt x="0" y="3175"/>
                </a:lnTo>
                <a:close/>
              </a:path>
            </a:pathLst>
          </a:custGeom>
          <a:gradFill flip="none" rotWithShape="0">
            <a:gsLst>
              <a:gs pos="0">
                <a:srgbClr val="0079AF">
                  <a:alpha val="44000"/>
                </a:srgbClr>
              </a:gs>
              <a:gs pos="100000">
                <a:srgbClr val="00EBF8">
                  <a:alpha val="54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sp>
        <p:nvSpPr>
          <p:cNvPr id="3" name="Freeform 7"/>
          <p:cNvSpPr>
            <a:extLst>
              <a:ext uri="smNativeData">
                <pr:smNativeData xmlns:pr="smNativeData" val="SMDATA_13_RTW/XBMAAAAlAAAACwAAAA0AAAAAkAAAAEgAAACQAAAASAAAAAAAAAAAAAAAAAAAAAEAAABQAAAAAAAAAAAA4D8AAAAAAADgPwAAAAAAAOA/AAAAAAAA4D8AAAAAAADgPwAAAAAAAOA/AAAAAAAA4D8AAAAAAADgPwAAAAAAAOA/AAAAAAAA4D8CAAAAjAAAAAEAAAADAAAAAK22AACb5QA4AAAARwAAAAAAAAAAAAAAAAAAAAAAAAAAAAAAeAAAAAEAAABAAAAAAAAAAGQAAAB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MBsTAMMAAAAEAAAAAAAAAAAAAAAAAAAAAAAAAAeAAAAaAAAAAAAAAAAAAAAAAAAAAAAAAAAAAAAECcAABAnAAAAAAAAAAAAAAAAAAAAADhHAAAAAAAAAAAAAAAAAAAAABQAAAAAAAAAwMD/AAAAAABkAAAAMgAAAAAAAABkAAAAAAAAAH9/fwAKAAAAHwAAAFQAAAAArbYAAJvlAAAAAAAAAAAAAAAAAAAAAAAAAAAAAAAAAAAAAAAAAAAA////An9/fwAEYXsDzMzMAMDA/wB/f38AAAAAAAAAAAAAAAAAAAAAAAAAAAAhAAAAGAAAABQAAAD0GgAA9P///0A4AADhAwAAEAAAACYAAAAIAAAA//////////8="/>
              </a:ext>
            </a:extLst>
          </p:cNvSpPr>
          <p:nvPr/>
        </p:nvSpPr>
        <p:spPr>
          <a:xfrm>
            <a:off x="4381500" y="-7620"/>
            <a:ext cx="4762500" cy="638175"/>
          </a:xfrm>
          <a:custGeom>
            <a:avLst/>
            <a:gdLst/>
            <a:ahLst/>
            <a:cxnLst/>
            <a:rect l="0" t="0" r="4762500" b="638175"/>
            <a:pathLst>
              <a:path w="4762500" h="638175">
                <a:moveTo>
                  <a:pt x="0" y="0"/>
                </a:moveTo>
                <a:cubicBezTo>
                  <a:pt x="276225" y="109401"/>
                  <a:pt x="1854200" y="571676"/>
                  <a:pt x="2647950" y="604925"/>
                </a:cubicBezTo>
                <a:cubicBezTo>
                  <a:pt x="3441700" y="638175"/>
                  <a:pt x="4410075" y="299245"/>
                  <a:pt x="4762500" y="199496"/>
                </a:cubicBezTo>
                <a:lnTo>
                  <a:pt x="4762500" y="6435"/>
                </a:lnTo>
                <a:lnTo>
                  <a:pt x="0" y="6435"/>
                </a:lnTo>
                <a:close/>
              </a:path>
            </a:pathLst>
          </a:custGeom>
          <a:gradFill flip="none" rotWithShape="0">
            <a:gsLst>
              <a:gs pos="0">
                <a:srgbClr val="00ADB6">
                  <a:alpha val="44000"/>
                </a:srgbClr>
              </a:gs>
              <a:gs pos="100000">
                <a:srgbClr val="009BE5">
                  <a:alpha val="29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grpSp>
        <p:nvGrpSpPr>
          <p:cNvPr id="4" name="Group 1"/>
          <p:cNvGrpSpPr>
            <a:extLst>
              <a:ext uri="smNativeData">
                <pr:smNativeData xmlns:pr="smNativeData" val="SMDATA_7_RTW/XBMAAAAlAAAAAQAAAA0AAAAAkAAAAEgAAACQAAAASAAAAAAAAAAAAAAAAAAAABcAAAAUAAAAAAAAAAAAAAD/fwAA/38AAAAAAAAJAAAABAAAANC/uQMMAAAAEAAAAAAAAAAAAAAAAAAAAAAAAAAfAAAAVAAAAAAAAAAAAAAAAAAAAAAAAAAAAAAAAAAAAAAAAAAAAAAAAAAAAAAAAAAAAAAAAAAAAAAAAAAAAAAAAAAAAAAAAAAAAAAAAAAAAAAAAAAAAAAAAAAAACEAAAAYAAAAFAAAAOP///9AAQAAXDgAADwFAAAQAAAAJgAAAAgAAAD/////AAAAAA=="/>
              </a:ext>
            </a:extLst>
          </p:cNvGrpSpPr>
          <p:nvPr/>
        </p:nvGrpSpPr>
        <p:grpSpPr>
          <a:xfrm>
            <a:off x="-18415" y="203200"/>
            <a:ext cx="9180195" cy="647700"/>
            <a:chOff x="-18415" y="203200"/>
            <a:chExt cx="9180195" cy="647700"/>
          </a:xfrm>
        </p:grpSpPr>
        <p:grpSp>
          <p:nvGrpSpPr>
            <p:cNvPr id="8" name="Freeform 11"/>
            <p:cNvGrpSpPr>
              <a:extLst>
                <a:ext uri="smNativeData">
  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f////c////LTgAAEsGAAAAAAAAJgAAAAgAAAD/////AAAAAA=="/>
                </a:ext>
              </a:extLst>
            </p:cNvGrpSpPr>
            <p:nvPr/>
          </p:nvGrpSpPr>
          <p:grpSpPr>
            <a:xfrm>
              <a:off x="-5715" y="-22860"/>
              <a:ext cx="9137650" cy="1045845"/>
              <a:chOff x="-5715" y="-22860"/>
              <a:chExt cx="9137650" cy="1045845"/>
            </a:xfrm>
          </p:grpSpPr>
          <p:pic>
            <p:nvPicPr>
              <p:cNvPr id="10" name="Picture1"/>
              <p:cNvPicPr>
                <a:extLst>
                  <a:ext uri="smNativeData">
                    <pr:smNativeData xmlns:pr="smNativeData" val="SMDATA_15_RTW/XBMAAAAlAAAAEQ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D2/GBQAAAAEAAAAAAAAAAAAAAAAAAAAAAAAAAAAAAAAAAAAAAAAAAP///wJ/f38ABGF7A8zMzADAwP8Af39/AAAAAAAAAAAAAAAAAP///wAAAAAAIQAAABgAAAAUAAAA9////9z///8tOAAASwYAAAAAAAAmAAAACAAAAP//////////"/>
                  </a:ext>
                </a:extLst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-5715" y="-22860"/>
                <a:ext cx="9137650" cy="1045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  <p:sp>
            <p:nvSpPr>
              <p:cNvPr id="9" name="Textbox1"/>
              <p:cNvSpPr txBox="1">
                <a:extLst>
                  <a:ext uri="smNativeData">
                    <pr:smNativeData xmlns:pr="smNativeData" val="SMDATA_13_RTW/XBMAAAAlAAAAEg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AAAAAQAAAAAAAAAAAAAAAAAAAAAAAAAAAAAAAAAAAAAAAAAA////An9/fwAEYXsDzMzMAMDA/wB/f38AAAAAAAAAAAAAAAAAAAAAAAAAAAAhAAAAGAAAABQAAADS////mQIAANL///+ZAgAAAAAAACYAAAAIAAAA//////////8="/>
                  </a:ext>
                </a:extLst>
              </p:cNvSpPr>
              <p:nvPr/>
            </p:nvSpPr>
            <p:spPr>
              <a:xfrm rot="21435691">
                <a:off x="-29210" y="422275"/>
                <a:ext cx="0" cy="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91440" tIns="45720" rIns="91440" bIns="45720" numCol="1" spcCol="215900" anchor="t"/>
              <a:lstStyle/>
              <a:p>
                <a:pPr>
                  <a:spcBef>
                    <a:spcPts val="0"/>
                  </a:spcBef>
                </a:pPr>
              </a:p>
            </p:txBody>
          </p:sp>
        </p:grpSp>
        <p:grpSp>
          <p:nvGrpSpPr>
            <p:cNvPr id="5" name="Freeform 12"/>
            <p:cNvGrpSpPr>
              <a:extLst>
                <a:ext uri="smNativeData">
  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f///9PAAAASjgAAOsFAAAAAAAAJgAAAAgAAAD/////AAAAAA=="/>
                </a:ext>
              </a:extLst>
            </p:cNvGrpSpPr>
            <p:nvPr/>
          </p:nvGrpSpPr>
          <p:grpSpPr>
            <a:xfrm>
              <a:off x="-5715" y="50165"/>
              <a:ext cx="9156065" cy="911860"/>
              <a:chOff x="-5715" y="50165"/>
              <a:chExt cx="9156065" cy="911860"/>
            </a:xfrm>
          </p:grpSpPr>
          <p:pic>
            <p:nvPicPr>
              <p:cNvPr id="7" name="Picture2"/>
              <p:cNvPicPr>
                <a:extLst>
                  <a:ext uri="smNativeData">
                    <pr:smNativeData xmlns:pr="smNativeData" val="SMDATA_15_RTW/XBMAAAAlAAAAEQ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D2/GBQAAAAEAAAAAAAAAAAAAAAAAAAAAAAAAAAAAAAAAAAAAAAAAAP///wJ/f38ABGF7A8zMzADAwP8Af39/AAAAAAAAAAAAAAAAAP///wAAAAAAIQAAABgAAAAUAAAA9////08AAABKOAAA6wUAAAAAAAAmAAAACAAAAP//////////"/>
                  </a:ext>
                </a:extLst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5715" y="50165"/>
                <a:ext cx="9156065" cy="91186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  <p:sp>
            <p:nvSpPr>
              <p:cNvPr id="6" name="Textbox2"/>
              <p:cNvSpPr txBox="1">
                <a:extLst>
                  <a:ext uri="smNativeData">
                    <pr:smNativeData xmlns:pr="smNativeData" val="SMDATA_13_RTW/XBMAAAAlAAAAEg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AAAAAQAAAAAAAAAAAAAAAAAAAAAAAAAAAAAAAAAAAAAAAAAA////An9/fwAEYXsDzMzMAMDA/wB/f38AAAAAAAAAAAAAAAAAAAAAAAAAAAAhAAAAGAAAABQAAADe////DAMAAN7///8MAwAAAAAAACYAAAAIAAAA//////////8="/>
                  </a:ext>
                </a:extLst>
              </p:cNvSpPr>
              <p:nvPr/>
            </p:nvSpPr>
            <p:spPr>
              <a:xfrm rot="21435691">
                <a:off x="-21590" y="495300"/>
                <a:ext cx="0" cy="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91440" tIns="45720" rIns="91440" bIns="45720" numCol="1" spcCol="215900" anchor="t"/>
              <a:lstStyle/>
              <a:p>
                <a:pPr>
                  <a:spcBef>
                    <a:spcPts val="0"/>
                  </a:spcBef>
                </a:pPr>
              </a:p>
            </p:txBody>
          </p:sp>
        </p:grpSp>
      </p:grpSp>
      <p:sp>
        <p:nvSpPr>
          <p:cNvPr id="11" name="Title Placeholder 8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//////////8="/>
              </a:ext>
            </a:extLst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12" name="Text Placeholder 29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//////////8="/>
              </a:ext>
            </a:extLst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3" name="Date Placeholder 29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200">
                <a:solidFill>
                  <a:srgbClr val="D1EAEE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14" name="Footer Placeholder 18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200">
                <a:solidFill>
                  <a:srgbClr val="D1EAEE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15" name="Slide Number Placeholder 26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algn="r" defTabSz="449580">
              <a:tabLst/>
              <a:defRPr sz="1200">
                <a:solidFill>
                  <a:srgbClr val="D1EAEE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679861AD-E38A-CD97-C420-15C22F6E3240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5000" b="0" i="0" u="none" strike="noStrike" kern="1" spc="0" baseline="0">
          <a:solidFill>
            <a:schemeClr val="tx2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</p:titleStyle>
    <p:bodyStyle>
      <a:lvl1pPr marL="273050" marR="0" indent="-273050" algn="l" defTabSz="914400">
        <a:lnSpc>
          <a:spcPct val="100000"/>
        </a:lnSpc>
        <a:spcBef>
          <a:spcPts val="0"/>
        </a:spcBef>
        <a:spcAft>
          <a:spcPts val="0"/>
        </a:spcAft>
        <a:buClr>
          <a:srgbClr val="0BD0D9"/>
        </a:buClr>
        <a:buSzPts val="2470"/>
        <a:buFont typeface="Wingdings 2" pitchFamily="0" charset="2"/>
        <a:buChar char=""/>
        <a:tabLst/>
        <a:defRPr sz="26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640080" marR="0" indent="-246380" algn="l" defTabSz="914400">
        <a:lnSpc>
          <a:spcPct val="100000"/>
        </a:lnSpc>
        <a:spcBef>
          <a:spcPts val="575"/>
        </a:spcBef>
        <a:spcAft>
          <a:spcPts val="0"/>
        </a:spcAft>
        <a:buClr>
          <a:schemeClr val="accent1"/>
        </a:buClr>
        <a:buSzPts val="2040"/>
        <a:buFont typeface="Wingdings 2" pitchFamily="0" charset="2"/>
        <a:buChar char="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-245745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accent2"/>
        </a:buClr>
        <a:buSzPts val="1470"/>
        <a:buFont typeface="Wingdings 2" pitchFamily="0" charset="2"/>
        <a:buChar char=""/>
        <a:tabLst/>
        <a:defRPr sz="21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187450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0BD0D9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462405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10CF9B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otherStyle>
  </p:txStyles>
</p:sldMaster>
</file>

<file path=ppt/slideMasters/slideMaster3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2_Flow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>
            <a:extLst>
              <a:ext uri="smNativeData">
                <pr:smNativeData xmlns:pr="smNativeData" val="SMDATA_13_RTW/XBMAAAAlAAAACwAAAA0AAAAAkAAAAEgAAACQAAAASAAAAAAAAAAAAAAAAAAAAAEAAABQAAAAAAAAAAAA4D8AAAAAAADgPwAAAAAAAOA/AAAAAAAA4D8AAAAAAADgPwAAAAAAAOA/AAAAAAAA4D8AAAAAAADgPwAAAAAAAOA/AAAAAAAA4D8CAAAAjAAAAAEAAAADAAAAAHmvAADr+AA4AAAALgAAAAAAAAAAAAAAAAAAAAAAAAAAAAAAeAAAAAEAAABAAAAAAAAAAGQAAAB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DguAAAAAAAAAAAAAAAAAAAAABQAAAAAAAAAwMD/AAAAAABkAAAAMgAAAAAAAABkAAAAAAAAAH9/fwAKAAAAHwAAAFQAAAAAea8AAOv4AAAAAAAAAAAAAAAAAAAAAAAAAAAAAAAAAAAAAAAAAAAAAAAAAn9/fwAAAAADzMzMAMDA/wB/f38AAAAAAAAAAAAAAAAAAAAAAAAAAAAhAAAAGAAAABQAAADy////9P///084AABcBgAAEAAAACYAAAAIAAAA//////////8="/>
              </a:ext>
            </a:extLst>
          </p:cNvSpPr>
          <p:nvPr/>
        </p:nvSpPr>
        <p:spPr>
          <a:xfrm>
            <a:off x="-8890" y="-7620"/>
            <a:ext cx="9162415" cy="1041400"/>
          </a:xfrm>
          <a:custGeom>
            <a:avLst/>
            <a:gdLst/>
            <a:ahLst/>
            <a:cxnLst/>
            <a:rect l="0" t="0" r="9162415" b="1041400"/>
            <a:pathLst>
              <a:path w="9162415" h="1041400">
                <a:moveTo>
                  <a:pt x="9524" y="3175"/>
                </a:moveTo>
                <a:lnTo>
                  <a:pt x="4035145" y="3175"/>
                </a:lnTo>
                <a:cubicBezTo>
                  <a:pt x="4358972" y="160337"/>
                  <a:pt x="6076528" y="582613"/>
                  <a:pt x="6943243" y="582613"/>
                </a:cubicBezTo>
                <a:cubicBezTo>
                  <a:pt x="7809958" y="582613"/>
                  <a:pt x="8771917" y="241300"/>
                  <a:pt x="9152890" y="87313"/>
                </a:cubicBezTo>
                <a:lnTo>
                  <a:pt x="9162415" y="338138"/>
                </a:lnTo>
                <a:cubicBezTo>
                  <a:pt x="9000501" y="407988"/>
                  <a:pt x="7962348" y="700088"/>
                  <a:pt x="6828951" y="696913"/>
                </a:cubicBezTo>
                <a:cubicBezTo>
                  <a:pt x="5695555" y="693738"/>
                  <a:pt x="3500194" y="261938"/>
                  <a:pt x="2362036" y="319088"/>
                </a:cubicBezTo>
                <a:cubicBezTo>
                  <a:pt x="1190542" y="331788"/>
                  <a:pt x="428595" y="765175"/>
                  <a:pt x="0" y="1041400"/>
                </a:cubicBezTo>
                <a:lnTo>
                  <a:pt x="0" y="3175"/>
                </a:lnTo>
                <a:close/>
              </a:path>
            </a:pathLst>
          </a:custGeom>
          <a:gradFill flip="none" rotWithShape="0">
            <a:gsLst>
              <a:gs pos="0">
                <a:srgbClr val="0079AF">
                  <a:alpha val="44000"/>
                </a:srgbClr>
              </a:gs>
              <a:gs pos="100000">
                <a:srgbClr val="00EBF8">
                  <a:alpha val="54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sp>
        <p:nvSpPr>
          <p:cNvPr id="3" name="Freeform 7"/>
          <p:cNvSpPr>
            <a:extLst>
              <a:ext uri="smNativeData">
                <pr:smNativeData xmlns:pr="smNativeData" val="SMDATA_13_RTW/XBMAAAAlAAAACwAAAA0AAAAAkAAAAEgAAACQAAAASAAAAAAAAAAAAAAAAAAAAAEAAABQAAAAAAAAAAAA4D8AAAAAAADgPwAAAAAAAOA/AAAAAAAA4D8AAAAAAADgPwAAAAAAAOA/AAAAAAAA4D8AAAAAAADgPwAAAAAAAOA/AAAAAAAA4D8CAAAAjAAAAAEAAAADAAAAAK22AACb5QA4AAAARwAAAAAAAAAAAAAAAAAAAAAAAAAAAAAAeAAAAAEAAABAAAAAAAAAAGQAAAB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DhHAAAAAAAAAAAAAAAAAAAAABQAAAAAAAAAwMD/AAAAAABkAAAAMgAAAAAAAABkAAAAAAAAAH9/fwAKAAAAHwAAAFQAAAAArbYAAJvlAAAAAAAAAAAAAAAAAAAAAAAAAAAAAAAAAAAAAAAAAAAAAAAAAn9/fwAAAAADzMzMAMDA/wB/f38AAAAAAAAAAAAAAAAAAAAAAAAAAAAhAAAAGAAAABQAAAD0GgAA9P///0A4AADhAwAAEAAAACYAAAAIAAAA//////////8="/>
              </a:ext>
            </a:extLst>
          </p:cNvSpPr>
          <p:nvPr/>
        </p:nvSpPr>
        <p:spPr>
          <a:xfrm>
            <a:off x="4381500" y="-7620"/>
            <a:ext cx="4762500" cy="638175"/>
          </a:xfrm>
          <a:custGeom>
            <a:avLst/>
            <a:gdLst/>
            <a:ahLst/>
            <a:cxnLst/>
            <a:rect l="0" t="0" r="4762500" b="638175"/>
            <a:pathLst>
              <a:path w="4762500" h="638175">
                <a:moveTo>
                  <a:pt x="0" y="0"/>
                </a:moveTo>
                <a:cubicBezTo>
                  <a:pt x="276225" y="109401"/>
                  <a:pt x="1854200" y="571676"/>
                  <a:pt x="2647950" y="604925"/>
                </a:cubicBezTo>
                <a:cubicBezTo>
                  <a:pt x="3441700" y="638175"/>
                  <a:pt x="4410075" y="299245"/>
                  <a:pt x="4762500" y="199496"/>
                </a:cubicBezTo>
                <a:lnTo>
                  <a:pt x="4762500" y="6435"/>
                </a:lnTo>
                <a:lnTo>
                  <a:pt x="0" y="6435"/>
                </a:lnTo>
                <a:close/>
              </a:path>
            </a:pathLst>
          </a:custGeom>
          <a:gradFill flip="none" rotWithShape="0">
            <a:gsLst>
              <a:gs pos="0">
                <a:srgbClr val="00ADB6">
                  <a:alpha val="44000"/>
                </a:srgbClr>
              </a:gs>
              <a:gs pos="100000">
                <a:srgbClr val="009BE5">
                  <a:alpha val="29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grpSp>
        <p:nvGrpSpPr>
          <p:cNvPr id="4" name="Group 1"/>
          <p:cNvGrpSpPr>
            <a:extLst>
              <a:ext uri="smNativeData">
                <pr:smNativeData xmlns:pr="smNativeData" val="SMDATA_7_RTW/XBMAAAAlAAAAAQAAAA0AAAAAkAAAAEgAAACQAAAASAAAAAAAAAAAAAAAAAAAABcAAAAUAAAAAAAAAAAAAAD/fwAA/38AAAAAAAAJAAAABAAAAOC9uQMMAAAAEAAAAAAAAAAAAAAAAAAAAAAAAAAfAAAAVAAAAAAAAAAAAAAAAAAAAAAAAAAAAAAAAAAAAAAAAAAAAAAAAAAAAAAAAAAAAAAAAAAAAAAAAAAAAAAAAAAAAAAAAAAAAAAAAAAAAAAAAAAAAAAAAAAAACEAAAAYAAAAFAAAAOP///9AAQAAXDgAADwFAAAQAAAAJgAAAAgAAAD/////AAAAAA=="/>
              </a:ext>
            </a:extLst>
          </p:cNvGrpSpPr>
          <p:nvPr/>
        </p:nvGrpSpPr>
        <p:grpSpPr>
          <a:xfrm>
            <a:off x="-18415" y="203200"/>
            <a:ext cx="9180195" cy="647700"/>
            <a:chOff x="-18415" y="203200"/>
            <a:chExt cx="9180195" cy="647700"/>
          </a:xfrm>
        </p:grpSpPr>
        <p:grpSp>
          <p:nvGrpSpPr>
            <p:cNvPr id="8" name="Freeform 11"/>
            <p:cNvGrpSpPr>
              <a:extLst>
                <a:ext uri="smNativeData">
  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f////c////LTgAAEsGAAAAAAAAJgAAAAgAAAD/////AAAAAA=="/>
                </a:ext>
              </a:extLst>
            </p:cNvGrpSpPr>
            <p:nvPr/>
          </p:nvGrpSpPr>
          <p:grpSpPr>
            <a:xfrm>
              <a:off x="-5715" y="-22860"/>
              <a:ext cx="9137650" cy="1045845"/>
              <a:chOff x="-5715" y="-22860"/>
              <a:chExt cx="9137650" cy="1045845"/>
            </a:xfrm>
          </p:grpSpPr>
          <p:pic>
            <p:nvPicPr>
              <p:cNvPr id="10" name="Picture1"/>
              <p:cNvPicPr>
                <a:extLst>
                  <a:ext uri="smNativeData">
                    <pr:smNativeData xmlns:pr="smNativeData" val="SMDATA_15_RTW/XBMAAAAlAAAAEQ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9////9z///8tOAAASwYAAAAAAAAmAAAACAAAAP//////////"/>
                  </a:ext>
                </a:extLst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-5715" y="-22860"/>
                <a:ext cx="9137650" cy="1045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  <p:sp>
            <p:nvSpPr>
              <p:cNvPr id="9" name="Textbox1"/>
              <p:cNvSpPr txBox="1">
                <a:extLst>
                  <a:ext uri="smNativeData">
                    <pr:smNativeData xmlns:pr="smNativeData" val="SMDATA_13_RTW/XBMAAAAlAAAAEg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////mQIAANL///+ZAgAAAAAAACYAAAAIAAAA//////////8="/>
                  </a:ext>
                </a:extLst>
              </p:cNvSpPr>
              <p:nvPr/>
            </p:nvSpPr>
            <p:spPr>
              <a:xfrm rot="21435691">
                <a:off x="-29210" y="422275"/>
                <a:ext cx="0" cy="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91440" tIns="45720" rIns="91440" bIns="45720" numCol="1" spcCol="215900" anchor="t"/>
              <a:lstStyle/>
              <a:p>
                <a:pPr>
                  <a:spcBef>
                    <a:spcPts val="0"/>
                  </a:spcBef>
                </a:pPr>
              </a:p>
            </p:txBody>
          </p:sp>
        </p:grpSp>
        <p:grpSp>
          <p:nvGrpSpPr>
            <p:cNvPr id="5" name="Freeform 12"/>
            <p:cNvGrpSpPr>
              <a:extLst>
                <a:ext uri="smNativeData">
  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f///9PAAAASjgAAOsFAAAAAAAAJgAAAAgAAAD/////AAAAAA=="/>
                </a:ext>
              </a:extLst>
            </p:cNvGrpSpPr>
            <p:nvPr/>
          </p:nvGrpSpPr>
          <p:grpSpPr>
            <a:xfrm>
              <a:off x="-5715" y="50165"/>
              <a:ext cx="9156065" cy="911860"/>
              <a:chOff x="-5715" y="50165"/>
              <a:chExt cx="9156065" cy="911860"/>
            </a:xfrm>
          </p:grpSpPr>
          <p:pic>
            <p:nvPicPr>
              <p:cNvPr id="7" name="Picture2"/>
              <p:cNvPicPr>
                <a:extLst>
                  <a:ext uri="smNativeData">
                    <pr:smNativeData xmlns:pr="smNativeData" val="SMDATA_15_RTW/XBMAAAAlAAAAEQ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9////08AAABKOAAA6wUAAAAAAAAmAAAACAAAAP//////////"/>
                  </a:ext>
                </a:extLst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5715" y="50165"/>
                <a:ext cx="9156065" cy="91186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  <p:sp>
            <p:nvSpPr>
              <p:cNvPr id="6" name="Textbox2"/>
              <p:cNvSpPr txBox="1">
                <a:extLst>
                  <a:ext uri="smNativeData">
                    <pr:smNativeData xmlns:pr="smNativeData" val="SMDATA_13_RTW/XBMAAAAlAAAAEg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e////DAMAAN7///8MAwAAAAAAACYAAAAIAAAA//////////8="/>
                  </a:ext>
                </a:extLst>
              </p:cNvSpPr>
              <p:nvPr/>
            </p:nvSpPr>
            <p:spPr>
              <a:xfrm rot="21435691">
                <a:off x="-21590" y="495300"/>
                <a:ext cx="0" cy="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91440" tIns="45720" rIns="91440" bIns="45720" numCol="1" spcCol="215900" anchor="t"/>
              <a:lstStyle/>
              <a:p>
                <a:pPr>
                  <a:spcBef>
                    <a:spcPts val="0"/>
                  </a:spcBef>
                </a:pPr>
              </a:p>
            </p:txBody>
          </p:sp>
        </p:grpSp>
      </p:grpSp>
      <p:sp>
        <p:nvSpPr>
          <p:cNvPr id="11" name="Title Placeholder 8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//////////8="/>
              </a:ext>
            </a:extLst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12" name="Text Placeholder 29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//////////8="/>
              </a:ext>
            </a:extLst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3" name="Date Placeholder 3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200">
                <a:solidFill>
                  <a:srgbClr val="D1EAEE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14" name="Footer Placeholder 4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200">
                <a:solidFill>
                  <a:srgbClr val="D1EAEE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15" name="Slide Number Placeholder 5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EYX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MAAAGic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algn="r" defTabSz="449580">
              <a:tabLst/>
              <a:defRPr sz="1200">
                <a:solidFill>
                  <a:srgbClr val="D1EAEE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35DB3F66-28D8-8EC9-9663-DE9C712D608B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5000" b="0" i="0" u="none" strike="noStrike" kern="1" spc="0" baseline="0">
          <a:solidFill>
            <a:schemeClr val="tx2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</p:titleStyle>
    <p:bodyStyle>
      <a:lvl1pPr marL="273050" marR="0" indent="-273050" algn="l" defTabSz="914400">
        <a:lnSpc>
          <a:spcPct val="100000"/>
        </a:lnSpc>
        <a:spcBef>
          <a:spcPts val="0"/>
        </a:spcBef>
        <a:spcAft>
          <a:spcPts val="0"/>
        </a:spcAft>
        <a:buClr>
          <a:srgbClr val="0BD0D9"/>
        </a:buClr>
        <a:buSzPts val="2470"/>
        <a:buFont typeface="Wingdings 2" pitchFamily="0" charset="2"/>
        <a:buChar char=""/>
        <a:tabLst/>
        <a:defRPr sz="26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640080" marR="0" indent="-246380" algn="l" defTabSz="914400">
        <a:lnSpc>
          <a:spcPct val="100000"/>
        </a:lnSpc>
        <a:spcBef>
          <a:spcPts val="575"/>
        </a:spcBef>
        <a:spcAft>
          <a:spcPts val="0"/>
        </a:spcAft>
        <a:buClr>
          <a:schemeClr val="accent1"/>
        </a:buClr>
        <a:buSzPts val="2040"/>
        <a:buFont typeface="Wingdings 2" pitchFamily="0" charset="2"/>
        <a:buChar char="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-245745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accent2"/>
        </a:buClr>
        <a:buSzPts val="1470"/>
        <a:buFont typeface="Wingdings 2" pitchFamily="0" charset="2"/>
        <a:buChar char=""/>
        <a:tabLst/>
        <a:defRPr sz="21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187450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0BD0D9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462405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10CF9B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otherStyle>
  </p:txStyles>
</p:sldMaster>
</file>

<file path=ppt/slideMasters/slideMaster4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3_Flow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and Round Single Corner Rectangle 13"/>
          <p:cNvSpPr>
            <a:extLst>
              <a:ext uri="smNativeData">
                <pr:smNativeData xmlns:pr="smNativeData" val="SMDATA_13_RTW/XBMAAAAlAAAACwAAAA0AAAAAkAAAAEgAAACQAAAASAAAAAAAAAABAAAAAg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MDAwAAFAAAAAQAAACMAAAAjAAAAIwAAAB4AAAAAAAAAZAAAAGQAAAAAAAAAZAAAAGQAAAAVAAAAYAAAAAAAAAAAAAAADwAAACADAAAAAAAAAAAAAAEAAACgMgAAVgcAAKr4//8BAAAAf39/AAEAAABkAAAAAAAAABQAAABAHwAAAAAAACYAAAAAAAAAwOD//wAAAAAmAAAAZAAAABYAAABMAAAAAQAAAAAAAAAAAAAAAAAAAAEAAAAAAAAASwAAAN3///8yAAAAYwAAAGQAAACkAAAAy8vLAEsAAADd////MgAAAGMAAABkAAAAp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wMDAAH9/fwAAAAAAy8vLAMDA/wB/f38AAAAAAAAAAAAAAAAAAAAAAAAAAAAhAAAAGAAAABQAAAB5EwAA0QYAANEzAAAhIAAAEAAAACYAAAAIAAAA//////////8="/>
              </a:ext>
            </a:extLst>
          </p:cNvSpPr>
          <p:nvPr/>
        </p:nvSpPr>
        <p:spPr>
          <a:xfrm rot="420000" flipV="1">
            <a:off x="3165475" y="1108075"/>
            <a:ext cx="5257800" cy="4114800"/>
          </a:xfrm>
          <a:custGeom>
            <a:avLst/>
            <a:gdLst/>
            <a:ahLst/>
            <a:cxnLst/>
            <a:rect l="0" t="0" r="5257800" b="4114800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flat" cmpd="sng" algn="ctr">
            <a:solidFill>
              <a:srgbClr val="C0C0C0"/>
            </a:solidFill>
            <a:prstDash val="solid"/>
            <a:headEnd type="none"/>
            <a:tailEnd type="none"/>
          </a:ln>
          <a:effectLst>
            <a:outerShdw blurRad="12700" dist="38756" dir="7499521" sx="99000" kx="98400" algn="tl">
              <a:srgbClr val="000000">
                <a:alpha val="25000"/>
              </a:srgbClr>
            </a:outerShdw>
          </a:effectLst>
        </p:spPr>
      </p:sp>
      <p:sp>
        <p:nvSpPr>
          <p:cNvPr id="3" name="Right Triangle 14"/>
          <p:cNvSpPr>
            <a:extLst>
              <a:ext uri="smNativeData">
                <pr:smNativeData xmlns:pr="smNativeData" val="SMDATA_13_RTW/XBMAAAAlAAAAawAAAA0AAAAAkAAAAEgAAACQAAAASAAAAAAAAAABAAAAAg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P///wAUAAAAAQAAACMAAAAjAAAAIwAAAB4AAAAAAAAAZAAAAGQAAAAAAAAAZAAAAGQAAAAVAAAAYAAAAAAAAAAAAAAADwAAACADAAAAAAAAAAAAAAEAAACgMgAAVgcAAKr4//8BAAAAf39/AAEAAABkAAAAAAAAABQAAABAHwAAAAAAACYAAAAAAAAAwOD//wAAAAAmAAAAZAAAABYAAABMAAAAAQAAAAAAAAAAAAAAAAAAAAEAAAAAAAAANQAAAPj////6////ZAAAAGQAAAAAAAAAy8vLADUAAAD4////+v///2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////AH9/fwAAAAAAy8vLAMDA/wB/f38AAAAAAAAAAAAAAAAAAAAAAAAAAAAhAAAAGAAAABQAAAA9MQAA+CAAADIyAADtIQAAEAAAACYAAAAIAAAA//////////8="/>
              </a:ext>
            </a:extLst>
          </p:cNvSpPr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headEnd type="none"/>
            <a:tailEnd type="none"/>
          </a:ln>
          <a:effectLst>
            <a:outerShdw blurRad="12700" dist="6350" dir="13012194" algn="tl">
              <a:srgbClr val="000000">
                <a:alpha val="47000"/>
              </a:srgbClr>
            </a:outerShdw>
          </a:effectLst>
        </p:spPr>
        <p:txBody>
          <a:bodyPr rot="10800000"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rgbClr val="FFFFFF"/>
                </a:solidFill>
                <a:latin typeface="Constantia" pitchFamily="18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4" name="Freeform 15"/>
          <p:cNvSpPr>
            <a:extLst>
              <a:ext uri="smNativeData">
                <pr:smNativeData xmlns:pr="smNativeData" val="SMDATA_13_RTW/XBMAAAAlAAAACwAAAA0AAAAAkAAAAEgAAACQAAAASAAAAAAAAAAAAAAAAgAAAAEAAABQAAAAAAAAAAAA4D8AAAAAAADgPwAAAAAAAOA/AAAAAAAA4D8AAAAAAADgPwAAAAAAAOA/AAAAAAAA4D8AAAAAAADgPwAAAAAAAOA/AAAAAAAA4D8CAAAAjAAAAAEAAAADAAAAAHmvAADr+AA4AAAALgAAAAAAAAAAAAAAAAAAAAAAAAAAAAAAeAAAAAEAAABAAAAAAAAAAGQ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DguAAAAAAAAAAAAAAAAAAAAABQAAAAAAAAAwMD/AAAAAABkAAAAMgAAAAAAAABkAAAAAAAAAH9/fwAKAAAAHwAAAFQAAAAAea8AAOv4AAAAAAAAAAAAAAAAAAAAAAAAAAAAAAAAAAAAAAAAAAAAAAAAAn9/fwAAAAADzMzMAMDA/wB/f38AAAAAAAAAAAAAAAAAAAAAAAAAAAAhAAAAGAAAABQAAADy////yCMAAE84AAAwKgAAEAAAACYAAAAIAAAA//////////8="/>
              </a:ext>
            </a:extLst>
          </p:cNvSpPr>
          <p:nvPr/>
        </p:nvSpPr>
        <p:spPr>
          <a:xfrm flipV="1">
            <a:off x="-8890" y="5816600"/>
            <a:ext cx="9162415" cy="1041400"/>
          </a:xfrm>
          <a:custGeom>
            <a:avLst/>
            <a:gdLst/>
            <a:ahLst/>
            <a:cxnLst/>
            <a:rect l="0" t="0" r="9162415" b="1041400"/>
            <a:pathLst>
              <a:path w="9162415" h="1041400">
                <a:moveTo>
                  <a:pt x="9524" y="3175"/>
                </a:moveTo>
                <a:lnTo>
                  <a:pt x="4035145" y="3175"/>
                </a:lnTo>
                <a:cubicBezTo>
                  <a:pt x="4358972" y="160337"/>
                  <a:pt x="6076528" y="582613"/>
                  <a:pt x="6943243" y="582613"/>
                </a:cubicBezTo>
                <a:cubicBezTo>
                  <a:pt x="7809958" y="582613"/>
                  <a:pt x="8771917" y="241300"/>
                  <a:pt x="9152890" y="87313"/>
                </a:cubicBezTo>
                <a:lnTo>
                  <a:pt x="9162415" y="338138"/>
                </a:lnTo>
                <a:cubicBezTo>
                  <a:pt x="9000501" y="407988"/>
                  <a:pt x="7962348" y="700088"/>
                  <a:pt x="6828951" y="696913"/>
                </a:cubicBezTo>
                <a:cubicBezTo>
                  <a:pt x="5695555" y="693738"/>
                  <a:pt x="3500194" y="261938"/>
                  <a:pt x="2362036" y="319088"/>
                </a:cubicBezTo>
                <a:cubicBezTo>
                  <a:pt x="1190542" y="331788"/>
                  <a:pt x="428595" y="765175"/>
                  <a:pt x="0" y="1041400"/>
                </a:cubicBezTo>
                <a:lnTo>
                  <a:pt x="0" y="3175"/>
                </a:lnTo>
                <a:close/>
              </a:path>
            </a:pathLst>
          </a:custGeom>
          <a:gradFill flip="none" rotWithShape="0">
            <a:gsLst>
              <a:gs pos="0">
                <a:srgbClr val="0079AF">
                  <a:alpha val="44000"/>
                </a:srgbClr>
              </a:gs>
              <a:gs pos="100000">
                <a:srgbClr val="00EBF8">
                  <a:alpha val="54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sp>
        <p:nvSpPr>
          <p:cNvPr id="5" name="Freeform 16"/>
          <p:cNvSpPr>
            <a:extLst>
              <a:ext uri="smNativeData">
                <pr:smNativeData xmlns:pr="smNativeData" val="SMDATA_13_RTW/XBMAAAAlAAAACwAAAA0AAAAAkAAAAEgAAACQAAAASAAAAAAAAAAAAAAAAgAAAAEAAABQAAAAAAAAAAAA4D8AAAAAAADgPwAAAAAAAOA/AAAAAAAA4D8AAAAAAADgPwAAAAAAAOA/AAAAAAAA4D8AAAAAAADgPwAAAAAAAOA/AAAAAAAA4D8CAAAAjAAAAAEAAAADAAAAAK22AACb5QA4AAAARwAAAAAAAAAAAAAAAAAAAAAAAAAAAAAAeAAAAAEAAABAAAAAAAAAAGQ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DhHAAAAAAAAAAAAAAAAAAAAABQAAAAAAAAAwMD/AAAAAABkAAAAMgAAAAAAAABkAAAAAAAAAH9/fwAKAAAAHwAAAFQAAAAArbYAAJvlAAAAAAAAAAAAAAAAAAAAAAAAAAAAAAAAAAAAAAAAAAAAAAAAAn9/fwAAAAADzMzMAMDA/wB/f38AAAAAAAAAAAAAAAAAAAAAAAAAAAAhAAAAGAAAABQAAAD0GgAAQyYAAEA4AAAwKgAAEAAAACYAAAAIAAAA//////////8="/>
              </a:ext>
            </a:extLst>
          </p:cNvSpPr>
          <p:nvPr/>
        </p:nvSpPr>
        <p:spPr>
          <a:xfrm flipV="1">
            <a:off x="4381500" y="6219825"/>
            <a:ext cx="4762500" cy="638175"/>
          </a:xfrm>
          <a:custGeom>
            <a:avLst/>
            <a:gdLst/>
            <a:ahLst/>
            <a:cxnLst/>
            <a:rect l="0" t="0" r="4762500" b="638175"/>
            <a:pathLst>
              <a:path w="4762500" h="638175">
                <a:moveTo>
                  <a:pt x="0" y="0"/>
                </a:moveTo>
                <a:cubicBezTo>
                  <a:pt x="276225" y="109401"/>
                  <a:pt x="1854200" y="571676"/>
                  <a:pt x="2647950" y="604925"/>
                </a:cubicBezTo>
                <a:cubicBezTo>
                  <a:pt x="3441700" y="638175"/>
                  <a:pt x="4410075" y="299245"/>
                  <a:pt x="4762500" y="199496"/>
                </a:cubicBezTo>
                <a:lnTo>
                  <a:pt x="4762500" y="6435"/>
                </a:lnTo>
                <a:lnTo>
                  <a:pt x="0" y="6435"/>
                </a:lnTo>
                <a:close/>
              </a:path>
            </a:pathLst>
          </a:custGeom>
          <a:gradFill flip="none" rotWithShape="0">
            <a:gsLst>
              <a:gs pos="0">
                <a:srgbClr val="00ADB6">
                  <a:alpha val="44000"/>
                </a:srgbClr>
              </a:gs>
              <a:gs pos="100000">
                <a:srgbClr val="009BE5">
                  <a:alpha val="29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sp>
        <p:nvSpPr>
          <p:cNvPr id="6" name="Title Placeholder 8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//////////8="/>
              </a:ext>
            </a:extLst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7" name="Text Placeholder 29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//////////8="/>
              </a:ext>
            </a:extLst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8" name="Date Placeholder 4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200">
                <a:solidFill>
                  <a:srgbClr val="045C75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9" name="Footer Placeholder 5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Gic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200">
                <a:solidFill>
                  <a:srgbClr val="045C75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10" name="Slide Number Placeholder 6"/>
          <p:cNvSpPr>
            <a:spLocks noGrp="1" noChangeArrowheads="1"/>
            <a:extLst>
              <a:ext uri="smNativeData">
                <pr:smNativeData xmlns:pr="smNativeData" val="SMDATA_13_RTW/XBMAAAAlAAAAZAAAAA0AAAAAAAAAAAA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Gic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algn="r" defTabSz="449580">
              <a:tabLst/>
              <a:defRPr sz="1200">
                <a:solidFill>
                  <a:srgbClr val="045C75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7373982B-659E-266E-D0CB-933BD68526C6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5000" b="0" i="0" u="none" strike="noStrike" kern="1" spc="0" baseline="0">
          <a:solidFill>
            <a:schemeClr val="tx2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</p:titleStyle>
    <p:bodyStyle>
      <a:lvl1pPr marL="273050" marR="0" indent="-273050" algn="l" defTabSz="914400">
        <a:lnSpc>
          <a:spcPct val="100000"/>
        </a:lnSpc>
        <a:spcBef>
          <a:spcPts val="0"/>
        </a:spcBef>
        <a:spcAft>
          <a:spcPts val="0"/>
        </a:spcAft>
        <a:buClr>
          <a:srgbClr val="0BD0D9"/>
        </a:buClr>
        <a:buSzPts val="2470"/>
        <a:buFont typeface="Wingdings 2" pitchFamily="0" charset="2"/>
        <a:buChar char=""/>
        <a:tabLst/>
        <a:defRPr sz="26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640080" marR="0" indent="-246380" algn="l" defTabSz="914400">
        <a:lnSpc>
          <a:spcPct val="100000"/>
        </a:lnSpc>
        <a:spcBef>
          <a:spcPts val="575"/>
        </a:spcBef>
        <a:spcAft>
          <a:spcPts val="0"/>
        </a:spcAft>
        <a:buClr>
          <a:schemeClr val="accent1"/>
        </a:buClr>
        <a:buSzPts val="2040"/>
        <a:buFont typeface="Wingdings 2" pitchFamily="0" charset="2"/>
        <a:buChar char="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-245745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accent2"/>
        </a:buClr>
        <a:buSzPts val="1470"/>
        <a:buFont typeface="Wingdings 2" pitchFamily="0" charset="2"/>
        <a:buChar char=""/>
        <a:tabLst/>
        <a:defRPr sz="21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187450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0BD0D9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462405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10CF9B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otherStyle>
  </p:txStyles>
</p:sldMaster>
</file>

<file path=ppt/slideMasters/slideMaster5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4_Flow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>
            <a:extLst>
              <a:ext uri="smNativeData">
                <pr:smNativeData xmlns:pr="smNativeData" val="SMDATA_13_RTW/XBMAAAAlAAAACwAAAA0AAAAAkAAAAEgAAACQAAAASAAAAAAAAAAAAAAAAAAAAAEAAABQAAAAAAAAAAAA4D8AAAAAAADgPwAAAAAAAOA/AAAAAAAA4D8AAAAAAADgPwAAAAAAAOA/AAAAAAAA4D8AAAAAAADgPwAAAAAAAOA/AAAAAAAA4D8CAAAAjAAAAAEAAAADAAAAAHmvAADr+AA4AAAALgAAAAAAAAAAAAAAAAAAAAAAAAAAAAAAeAAAAAEAAABAAAAAAAAAAGQ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DguAAAAAAAAAAAAAAAAAAAAABQAAAAAAAAAwMD/AAAAAABkAAAAMgAAAAAAAABkAAAAAAAAAH9/fwAKAAAAHwAAAFQAAAAAea8AAOv4AAAAAAAAAAAAAAAAAAAAAAAAAAAAAAAAAAAAAAAAAAAAAAAAAn9/fwDb9fkDzMzMAMDA/wB/f38AAAAAAAAAAAAAAAAAAAAAAAAAAAAhAAAAGAAAABQAAADy////9P///084AABcBgAAEAAAACYAAAAIAAAA//////////8="/>
              </a:ext>
            </a:extLst>
          </p:cNvSpPr>
          <p:nvPr/>
        </p:nvSpPr>
        <p:spPr>
          <a:xfrm>
            <a:off x="-8890" y="-7620"/>
            <a:ext cx="9162415" cy="1041400"/>
          </a:xfrm>
          <a:custGeom>
            <a:avLst/>
            <a:gdLst/>
            <a:ahLst/>
            <a:cxnLst/>
            <a:rect l="0" t="0" r="9162415" b="1041400"/>
            <a:pathLst>
              <a:path w="9162415" h="1041400">
                <a:moveTo>
                  <a:pt x="9524" y="3175"/>
                </a:moveTo>
                <a:lnTo>
                  <a:pt x="4035145" y="3175"/>
                </a:lnTo>
                <a:cubicBezTo>
                  <a:pt x="4358972" y="160337"/>
                  <a:pt x="6076528" y="582613"/>
                  <a:pt x="6943243" y="582613"/>
                </a:cubicBezTo>
                <a:cubicBezTo>
                  <a:pt x="7809958" y="582613"/>
                  <a:pt x="8771917" y="241300"/>
                  <a:pt x="9152890" y="87313"/>
                </a:cubicBezTo>
                <a:lnTo>
                  <a:pt x="9162415" y="338138"/>
                </a:lnTo>
                <a:cubicBezTo>
                  <a:pt x="9000501" y="407988"/>
                  <a:pt x="7962348" y="700088"/>
                  <a:pt x="6828951" y="696913"/>
                </a:cubicBezTo>
                <a:cubicBezTo>
                  <a:pt x="5695555" y="693738"/>
                  <a:pt x="3500194" y="261938"/>
                  <a:pt x="2362036" y="319088"/>
                </a:cubicBezTo>
                <a:cubicBezTo>
                  <a:pt x="1190542" y="331788"/>
                  <a:pt x="428595" y="765175"/>
                  <a:pt x="0" y="1041400"/>
                </a:cubicBezTo>
                <a:lnTo>
                  <a:pt x="0" y="3175"/>
                </a:lnTo>
                <a:close/>
              </a:path>
            </a:pathLst>
          </a:custGeom>
          <a:gradFill flip="none" rotWithShape="0">
            <a:gsLst>
              <a:gs pos="0">
                <a:srgbClr val="0079AF">
                  <a:alpha val="44000"/>
                </a:srgbClr>
              </a:gs>
              <a:gs pos="100000">
                <a:srgbClr val="00EBF8">
                  <a:alpha val="54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sp>
        <p:nvSpPr>
          <p:cNvPr id="3" name="Freeform 7"/>
          <p:cNvSpPr>
            <a:extLst>
              <a:ext uri="smNativeData">
                <pr:smNativeData xmlns:pr="smNativeData" val="SMDATA_13_RTW/XBMAAAAlAAAACwAAAA0AAAAAkAAAAEgAAACQAAAASAAAAAAAAAAAAAAAAAAAAAEAAABQAAAAAAAAAAAA4D8AAAAAAADgPwAAAAAAAOA/AAAAAAAA4D8AAAAAAADgPwAAAAAAAOA/AAAAAAAA4D8AAAAAAADgPwAAAAAAAOA/AAAAAAAA4D8CAAAAjAAAAAEAAAADAAAAAK22AACb5QA4AAAARwAAAAAAAAAAAAAAAAAAAAAAAAAAAAAAeAAAAAEAAABAAAAAAAAAAGQ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DhHAAAAAAAAAAAAAAAAAAAAABQAAAAAAAAAwMD/AAAAAABkAAAAMgAAAAAAAABkAAAAAAAAAH9/fwAKAAAAHwAAAFQAAAAArbYAAJvlAAAAAAAAAAAAAAAAAAAAAAAAAAAAAAAAAAAAAAAAAAAAAAAAAn9/fwDb9fkDzMzMAMDA/wB/f38AAAAAAAAAAAAAAAAAAAAAAAAAAAAhAAAAGAAAABQAAAD0GgAA9P///0A4AADhAwAAEAAAACYAAAAIAAAA//////////8="/>
              </a:ext>
            </a:extLst>
          </p:cNvSpPr>
          <p:nvPr/>
        </p:nvSpPr>
        <p:spPr>
          <a:xfrm>
            <a:off x="4381500" y="-7620"/>
            <a:ext cx="4762500" cy="638175"/>
          </a:xfrm>
          <a:custGeom>
            <a:avLst/>
            <a:gdLst/>
            <a:ahLst/>
            <a:cxnLst/>
            <a:rect l="0" t="0" r="4762500" b="638175"/>
            <a:pathLst>
              <a:path w="4762500" h="638175">
                <a:moveTo>
                  <a:pt x="0" y="0"/>
                </a:moveTo>
                <a:cubicBezTo>
                  <a:pt x="276225" y="109401"/>
                  <a:pt x="1854200" y="571676"/>
                  <a:pt x="2647950" y="604925"/>
                </a:cubicBezTo>
                <a:cubicBezTo>
                  <a:pt x="3441700" y="638175"/>
                  <a:pt x="4410075" y="299245"/>
                  <a:pt x="4762500" y="199496"/>
                </a:cubicBezTo>
                <a:lnTo>
                  <a:pt x="4762500" y="6435"/>
                </a:lnTo>
                <a:lnTo>
                  <a:pt x="0" y="6435"/>
                </a:lnTo>
                <a:close/>
              </a:path>
            </a:pathLst>
          </a:custGeom>
          <a:gradFill flip="none" rotWithShape="0">
            <a:gsLst>
              <a:gs pos="0">
                <a:srgbClr val="00ADB6">
                  <a:alpha val="44000"/>
                </a:srgbClr>
              </a:gs>
              <a:gs pos="100000">
                <a:srgbClr val="009BE5">
                  <a:alpha val="2900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</p:sp>
      <p:grpSp>
        <p:nvGrpSpPr>
          <p:cNvPr id="4" name="Group 1"/>
          <p:cNvGrpSpPr>
            <a:extLst>
              <a:ext uri="smNativeData">
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OP///9AAQAAXDgAADwFAAAQAAAAJgAAAAgAAAD/////AAAAAA=="/>
              </a:ext>
            </a:extLst>
          </p:cNvGrpSpPr>
          <p:nvPr/>
        </p:nvGrpSpPr>
        <p:grpSpPr>
          <a:xfrm>
            <a:off x="-18415" y="203200"/>
            <a:ext cx="9180195" cy="647700"/>
            <a:chOff x="-18415" y="203200"/>
            <a:chExt cx="9180195" cy="647700"/>
          </a:xfrm>
        </p:grpSpPr>
        <p:grpSp>
          <p:nvGrpSpPr>
            <p:cNvPr id="8" name="Group1"/>
            <p:cNvGrpSpPr>
              <a:extLst>
                <a:ext uri="smNativeData">
  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f////c////LTgAAEsGAAAAAAAAJgAAAAgAAAD/////AAAAAA=="/>
                </a:ext>
              </a:extLst>
            </p:cNvGrpSpPr>
            <p:nvPr/>
          </p:nvGrpSpPr>
          <p:grpSpPr>
            <a:xfrm>
              <a:off x="-5715" y="-22860"/>
              <a:ext cx="9137650" cy="1045845"/>
              <a:chOff x="-5715" y="-22860"/>
              <a:chExt cx="9137650" cy="1045845"/>
            </a:xfrm>
          </p:grpSpPr>
          <p:pic>
            <p:nvPicPr>
              <p:cNvPr id="10" name="Freeform 11"/>
              <p:cNvPicPr>
                <a:extLst>
                  <a:ext uri="smNativeData">
                    <pr:smNativeData xmlns:pr="smNativeData" val="SMDATA_15_RTW/XBMAAAAlAAAAEQ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D2/GBf///wEAAAAAAAAAAAAAAAAAAAAAAAAAAAAAAAAAAAAAAAAAAAAAAAJ/f38A2/X5A8zMzADAwP8Af39/AAAAAAAAAAAAAAAAAP///wAAAAAAIQAAABgAAAAUAAAA9////9z///8tOAAASwYAAAAAAAAmAAAACAAAAP//////////"/>
                  </a:ext>
                </a:extLst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-5715" y="-22860"/>
                <a:ext cx="9137650" cy="1045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  <p:sp>
            <p:nvSpPr>
              <p:cNvPr id="9" name="Textbox1"/>
              <p:cNvSpPr txBox="1">
                <a:extLst>
                  <a:ext uri="smNativeData">
                    <pr:smNativeData xmlns:pr="smNativeData" val="SMDATA_13_RTW/XBMAAAAlAAAAE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S////mQIAANL///+ZAgAAAAAAACYAAAAIAAAA//////////8="/>
                  </a:ext>
                </a:extLst>
              </p:cNvSpPr>
              <p:nvPr/>
            </p:nvSpPr>
            <p:spPr>
              <a:xfrm rot="21435691">
                <a:off x="-29210" y="422275"/>
                <a:ext cx="0" cy="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91440" tIns="45720" rIns="91440" bIns="45720" numCol="1" spcCol="215900" anchor="t"/>
              <a:lstStyle/>
              <a:p>
                <a:pPr>
                  <a:spcBef>
                    <a:spcPts val="0"/>
                  </a:spcBef>
                </a:pPr>
              </a:p>
            </p:txBody>
          </p:sp>
        </p:grpSp>
        <p:grpSp>
          <p:nvGrpSpPr>
            <p:cNvPr id="5" name="Freeform 12"/>
            <p:cNvGrpSpPr>
              <a:extLst>
                <a:ext uri="smNativeData">
  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f///9PAAAASjgAAOsFAAAAAAAAJgAAAAgAAAD/////AAAAAA=="/>
                </a:ext>
              </a:extLst>
            </p:cNvGrpSpPr>
            <p:nvPr/>
          </p:nvGrpSpPr>
          <p:grpSpPr>
            <a:xfrm>
              <a:off x="-5715" y="50165"/>
              <a:ext cx="9156065" cy="911860"/>
              <a:chOff x="-5715" y="50165"/>
              <a:chExt cx="9156065" cy="911860"/>
            </a:xfrm>
          </p:grpSpPr>
          <p:pic>
            <p:nvPicPr>
              <p:cNvPr id="7" name="Picture1"/>
              <p:cNvPicPr>
                <a:extLst>
                  <a:ext uri="smNativeData">
                    <pr:smNativeData xmlns:pr="smNativeData" val="SMDATA_15_RTW/XBMAAAAlAAAAEQ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D2/GBf///wEAAAAAAAAAAAAAAAAAAAAAAAAAAAAAAAAAAAAAAAAAAAAAAAJ/f38A2/X5A8zMzADAwP8Af39/AAAAAAAAAAAAAAAAAP///wAAAAAAIQAAABgAAAAUAAAA9////08AAABKOAAA6wUAAAAAAAAmAAAACAAAAP//////////"/>
                  </a:ext>
                </a:extLst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5715" y="50165"/>
                <a:ext cx="9156065" cy="91186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  <p:sp>
            <p:nvSpPr>
              <p:cNvPr id="6" name="Textbox2"/>
              <p:cNvSpPr txBox="1">
                <a:extLst>
                  <a:ext uri="smNativeData">
                    <pr:smNativeData xmlns:pr="smNativeData" val="SMDATA_13_RTW/XBMAAAAlAAAAE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e////DAMAAN7///8MAwAAAAAAACYAAAAIAAAA//////////8="/>
                  </a:ext>
                </a:extLst>
              </p:cNvSpPr>
              <p:nvPr/>
            </p:nvSpPr>
            <p:spPr>
              <a:xfrm rot="21435691">
                <a:off x="-21590" y="495300"/>
                <a:ext cx="0" cy="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91440" tIns="45720" rIns="91440" bIns="45720" numCol="1" spcCol="215900" anchor="t"/>
              <a:lstStyle/>
              <a:p>
                <a:pPr>
                  <a:spcBef>
                    <a:spcPts val="0"/>
                  </a:spcBef>
                </a:pPr>
              </a:p>
            </p:txBody>
          </p:sp>
        </p:grpSp>
      </p:grpSp>
      <p:sp>
        <p:nvSpPr>
          <p:cNvPr id="11" name="Title Placeholder 8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VgQAAHA1AABeCwAAEAAAACYAAAAIAAAA//////////8="/>
              </a:ext>
            </a:extLst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12" name="Text Placeholder 29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6AsAAHA1AADoJgAAEAAAACYAAAAIAAAA//////////8="/>
              </a:ext>
            </a:extLst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</p:sldLayoutIdLst>
  <p:transition spd="fast" p14:dur="800">
    <p:sndAc>
      <p:stSnd>
        <p:snd r:embed="rId16" name="whoosh.wav"/>
      </p:stSnd>
    </p:sndAc>
    <p:extLst>
      <p:ext uri="smNativeData">
        <pr:smNativeData xmlns:pr="smNativeData" val="RTW/XAAAAAAgAwAAAAAAAAAAAAACAAAAAAAAAAEAAAAAAAAAAQAAAAEAAAAAAAAAAAAAAAAAAAAAAAAA"/>
      </p:ext>
    </p:extLst>
  </p:transition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5000" b="0" i="0" u="none" strike="noStrike" kern="1" spc="0" baseline="0">
          <a:solidFill>
            <a:schemeClr val="tx2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</p:titleStyle>
    <p:bodyStyle>
      <a:lvl1pPr marL="273050" marR="0" indent="-273050" algn="l" defTabSz="914400">
        <a:lnSpc>
          <a:spcPct val="100000"/>
        </a:lnSpc>
        <a:spcBef>
          <a:spcPts val="0"/>
        </a:spcBef>
        <a:spcAft>
          <a:spcPts val="0"/>
        </a:spcAft>
        <a:buClr>
          <a:srgbClr val="0BD0D9"/>
        </a:buClr>
        <a:buSzPts val="2470"/>
        <a:buFont typeface="Wingdings 2" pitchFamily="0" charset="2"/>
        <a:buChar char=""/>
        <a:tabLst/>
        <a:defRPr sz="26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640080" marR="0" indent="-246380" algn="l" defTabSz="914400">
        <a:lnSpc>
          <a:spcPct val="100000"/>
        </a:lnSpc>
        <a:spcBef>
          <a:spcPts val="575"/>
        </a:spcBef>
        <a:spcAft>
          <a:spcPts val="0"/>
        </a:spcAft>
        <a:buClr>
          <a:schemeClr val="accent1"/>
        </a:buClr>
        <a:buSzPts val="2040"/>
        <a:buFont typeface="Wingdings 2" pitchFamily="0" charset="2"/>
        <a:buChar char="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-245745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accent2"/>
        </a:buClr>
        <a:buSzPts val="1470"/>
        <a:buFont typeface="Wingdings 2" pitchFamily="0" charset="2"/>
        <a:buChar char=""/>
        <a:tabLst/>
        <a:defRPr sz="21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187450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0BD0D9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462405" marR="0" indent="-209550" algn="l" defTabSz="914400">
        <a:lnSpc>
          <a:spcPct val="100000"/>
        </a:lnSpc>
        <a:spcBef>
          <a:spcPts val="480"/>
        </a:spcBef>
        <a:spcAft>
          <a:spcPts val="0"/>
        </a:spcAft>
        <a:buClr>
          <a:srgbClr val="10CF9B"/>
        </a:buClr>
        <a:buSzPts val="1300"/>
        <a:buFont typeface="Wingdings 2" pitchFamily="0" charset="2"/>
        <a:buChar char="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onstantia" pitchFamily="18" charset="0"/>
          <a:ea typeface="Constantia" pitchFamily="18" charset="0"/>
          <a:cs typeface="Constantia" pitchFamily="18" charset="0"/>
        </a:defRPr>
      </a:lvl5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6.png"/><Relationship Id="rId3" Type="http://schemas.openxmlformats.org/officeDocument/2006/relationships/image" Target="../media/image7.wmf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1.xml"/><Relationship Id="rId2" Type="http://schemas.openxmlformats.org/officeDocument/2006/relationships/notesSlide" Target="../notesSlides/notesSlide1.xml"/><Relationship Id="rId3" Type="http://schemas.openxmlformats.org/officeDocument/2006/relationships/audio" Target="../media/audio1.wav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1.xml"/><Relationship Id="rId2" Type="http://schemas.openxmlformats.org/officeDocument/2006/relationships/notesSlide" Target="../notesSlides/notesSlide2.xml"/><Relationship Id="rId3" Type="http://schemas.openxmlformats.org/officeDocument/2006/relationships/audio" Target="../media/audio1.wav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audio" Target="../media/audio2.wav"/><Relationship Id="rId3" Type="http://schemas.openxmlformats.org/officeDocument/2006/relationships/image" Target="../media/image8.png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ctangle 2"/>
          <p:cNvPicPr>
            <a:picLocks noGrp="1" noChangeArrowheads="1"/>
            <a:extLst>
              <a:ext uri="smNativeData">
                <pr:smNativeData xmlns:pr="smNativeData" val="SMDATA_15_RTW/XBMAAAAlAAAAEQ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D2/GBQAAAAEAAAAAAAAAAAAAAAAAAAAAAAAAAAAAAAAAAAAAAAAAAP///wJ/f38ABGF7A8zMzADAwP8Af39/AAAAAAAAAAAAAAAAAP///wAAAAAAIQAAABgAAAAUAAAAQwMAALoHAABQNwAAGRQAABAAAAAmAAAACAAAAIOPAAAAAAAA"/>
              </a:ext>
            </a:extLst>
          </p:cNvPicPr>
          <p:nvPr>
            <p:ph type="ctrTitle" idx="4294967295"/>
          </p:nvPr>
        </p:nvPicPr>
        <p:blipFill>
          <a:blip r:embed="rId2"/>
          <a:stretch>
            <a:fillRect/>
          </a:stretch>
        </p:blipFill>
        <p:spPr>
          <a:xfrm>
            <a:off x="530225" y="1256030"/>
            <a:ext cx="8461375" cy="2011045"/>
          </a:xfrm>
          <a:prstGeom prst="rect">
            <a:avLst/>
          </a:prstGeom>
        </p:spPr>
      </p:pic>
      <p:pic>
        <p:nvPicPr>
          <p:cNvPr id="3" name="Picture 5"/>
          <p:cNvPicPr>
            <a:picLocks noChangeAspect="1"/>
            <a:extLst>
              <a:ext uri="smNativeData">
                <pr:smNativeData xmlns:pr="smNativeData" val="SMDATA_15_RTW/XBMAAAAlAAAAEQAAAC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D2/GBQAAAAEAAAAAAAAAAAAAAAAAAAAAAAAAAAAAAAAAAAAAAAAAAP///wJ/f38ABGF7A8zMzADAwP8Af39/AAAAAAAAAAAAAAAAAP///wAAAAAAIQAAABgAAAAUAAAAhygAAIcZAABHLAAARx0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6588125" y="4149725"/>
            <a:ext cx="609600" cy="6096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Subtitle 4"/>
          <p:cNvSpPr>
            <a:spLocks noGrp="1" noChangeArrowheads="1"/>
            <a:extLst>
              <a:ext uri="smNativeData">
                <pr:smNativeData xmlns:pr="smNativeData" val="SMDATA_13_RTW/XBMAAAAlAAAAZAAAAA0AAAAAAAAAAEgAAAAd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AAAAAQAAAAAAAAAAAAAAAAAAAAAAAAAAAAAAAAAAAAAAAAAA////An9/fwAEYXsDzMzMAMDA/wB/f38AAAAAAAAAAAAAAAAAAAAAAAAAAAAhAAAAGAAAABQAAABIAwAA3RMAAJozAAClHgAAAAAAACYAAAAIAAAAj58AAAAAAAA="/>
              </a:ext>
            </a:extLst>
          </p:cNvSpPr>
          <p:nvPr>
            <p:ph type="subTitle" idx="4294967295"/>
          </p:nvPr>
        </p:nvSpPr>
        <p:spPr>
          <a:xfrm>
            <a:off x="533400" y="3228975"/>
            <a:ext cx="7854950" cy="1752600"/>
          </a:xfrm>
          <a:prstGeom prst="rect">
            <a:avLst/>
          </a:prstGeom>
        </p:spPr>
        <p:txBody>
          <a:bodyPr vert="horz" wrap="square" lIns="0" tIns="45720" rIns="18415" bIns="45720" numCol="1" spcCol="215900" anchor="t">
            <a:prstTxWarp prst="textNoShape">
              <a:avLst/>
            </a:prstTxWarp>
          </a:bodyPr>
          <a:lstStyle>
            <a:lvl1pPr indent="0" algn="ctr">
              <a:buNone/>
            </a:lvl1pPr>
            <a:lvl2pPr indent="393700" algn="ctr">
              <a:buNone/>
            </a:lvl2pPr>
            <a:lvl3pPr indent="668655" algn="ctr">
              <a:buNone/>
            </a:lvl3pPr>
            <a:lvl4pPr indent="977900" algn="ctr">
              <a:buNone/>
            </a:lvl4pPr>
            <a:lvl5pPr indent="1252855" algn="ctr">
              <a:buNone/>
            </a:lvl5pPr>
          </a:lstStyle>
          <a:p>
            <a:pPr algn="r">
              <a:spcBef>
                <a:spcPts val="0"/>
              </a:spcBef>
            </a:p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</p:bldLst>
    <p:extLst>
      <p:ext uri="smNativeData">
        <pr:smNativeData xmlns:pr="smNativeData" val="RTW/XAEAAAAFAAAA/f///wEAAAAJAAAAAAAAAAAAAAAAAAAAAAAAAA=="/>
      </p:ext>
    </p:ext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Dw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ZAwAAAAAAAEQ0AACRAwAAECAAACYAAAAIAAAA//////////8="/>
              </a:ext>
            </a:extLst>
          </p:cNvSpPr>
          <p:nvPr/>
        </p:nvSpPr>
        <p:spPr>
          <a:xfrm>
            <a:off x="503555" y="0"/>
            <a:ext cx="7992745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u="sng"/>
              <a:t>Find the GCF and LCM of the following</a:t>
            </a:r>
            <a:r>
              <a:rPr sz="3200"/>
              <a:t>:</a:t>
            </a:r>
            <a:endParaRPr sz="3200"/>
          </a:p>
        </p:txBody>
      </p:sp>
      <p:sp>
        <p:nvSpPr>
          <p:cNvPr id="3" name="Text Box 5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8AwAACwQAAB8gAAAdFQAAECAAACYAAAAIAAAA//////////8="/>
              </a:ext>
            </a:extLst>
          </p:cNvSpPr>
          <p:nvPr/>
        </p:nvSpPr>
        <p:spPr>
          <a:xfrm>
            <a:off x="647700" y="657225"/>
            <a:ext cx="4573905" cy="2774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AutoNum type="arabicPeriod" startAt="1"/>
            </a:pPr>
            <a:r>
              <a:rPr sz="3200"/>
              <a:t>  6 and 15</a:t>
            </a:r>
            <a:endParaRPr sz="3200"/>
          </a:p>
          <a:p>
            <a:pPr marL="342900">
              <a:spcBef>
                <a:spcPts val="1920"/>
              </a:spcBef>
              <a:buAutoNum type="arabicPeriod" startAt="1"/>
            </a:pPr>
            <a:r>
              <a:rPr sz="3200"/>
              <a:t>  20 and 30</a:t>
            </a:r>
            <a:endParaRPr sz="3200"/>
          </a:p>
          <a:p>
            <a:pPr marL="342900">
              <a:spcBef>
                <a:spcPts val="1920"/>
              </a:spcBef>
              <a:buAutoNum type="arabicPeriod" startAt="1"/>
            </a:pPr>
            <a:r>
              <a:rPr sz="3200"/>
              <a:t>  14 and 42</a:t>
            </a:r>
            <a:endParaRPr sz="3200"/>
          </a:p>
          <a:p>
            <a:pPr marL="342900">
              <a:spcBef>
                <a:spcPts val="1920"/>
              </a:spcBef>
              <a:buAutoNum type="arabicPeriod" startAt="1"/>
            </a:pPr>
            <a:r>
              <a:rPr sz="3200"/>
              <a:t>   24, 30 and 54</a:t>
            </a:r>
            <a:endParaRPr sz="3200"/>
          </a:p>
        </p:txBody>
      </p:sp>
      <p:sp>
        <p:nvSpPr>
          <p:cNvPr id="4" name="Text Box 6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DAwAAqBQAABwgAAAKLQAAACAAACYAAAAIAAAA//////////8="/>
              </a:ext>
            </a:extLst>
          </p:cNvSpPr>
          <p:nvPr/>
        </p:nvSpPr>
        <p:spPr>
          <a:xfrm>
            <a:off x="611505" y="3357880"/>
            <a:ext cx="4608195" cy="39636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</a:pPr>
            <a:r>
              <a:rPr sz="3200" u="sng"/>
              <a:t>Answers</a:t>
            </a:r>
            <a:r>
              <a:rPr sz="3200"/>
              <a:t>:</a:t>
            </a:r>
            <a:endParaRPr sz="3200"/>
          </a:p>
          <a:p>
            <a:pPr marL="342900">
              <a:spcBef>
                <a:spcPts val="1920"/>
              </a:spcBef>
              <a:buAutoNum type="arabicPeriod" startAt="1"/>
            </a:pPr>
            <a:r>
              <a:rPr sz="3200"/>
              <a:t>GCF = 3, LCM = 30</a:t>
            </a:r>
            <a:endParaRPr sz="3200"/>
          </a:p>
          <a:p>
            <a:pPr marL="342900">
              <a:spcBef>
                <a:spcPts val="1920"/>
              </a:spcBef>
              <a:buAutoNum type="arabicPeriod" startAt="1"/>
            </a:pPr>
            <a:r>
              <a:rPr sz="3200"/>
              <a:t>GCF = 10, LCM = 60</a:t>
            </a:r>
            <a:endParaRPr sz="3200"/>
          </a:p>
          <a:p>
            <a:pPr marL="342900">
              <a:spcBef>
                <a:spcPts val="1920"/>
              </a:spcBef>
              <a:buAutoNum type="arabicPeriod" startAt="1"/>
            </a:pPr>
            <a:r>
              <a:rPr sz="3200"/>
              <a:t>GCF = 14, LCM = 42</a:t>
            </a:r>
            <a:endParaRPr sz="3200"/>
          </a:p>
          <a:p>
            <a:pPr marL="342900">
              <a:spcBef>
                <a:spcPts val="1920"/>
              </a:spcBef>
              <a:buAutoNum type="arabicPeriod" startAt="1"/>
            </a:pPr>
            <a:r>
              <a:rPr sz="3200"/>
              <a:t>GCF = 6, </a:t>
            </a:r>
            <a:r>
              <a:rPr sz="3000"/>
              <a:t>LCM = 1080</a:t>
            </a:r>
            <a:endParaRPr sz="3200"/>
          </a:p>
          <a:p>
            <a:pPr marL="342900">
              <a:spcBef>
                <a:spcPts val="1200"/>
              </a:spcBef>
              <a:buAutoNum type="arabicPeriod" startAt="1"/>
            </a:p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3" grpId="0" animBg="1" advAuto="0"/>
      <p:bldP spid="4" grpId="0" animBg="1" advAuto="0"/>
    </p:bldLst>
    <p:extLst>
      <p:ext uri="smNativeData">
        <pr:smNativeData xmlns:pr="smNativeData" val="RTW/XAUAAAAFAAAA/f///wEAAAAQAAAAGgAAAAAAAAAAAAAAAAAAAAoAAAD+////AQAAAC0AAAAAAAAAAAAAAAAAAAAAAAAAEAAAAP////8BAAAALQAAAAAAAAAAAAAAAAAAAAAAAAAXAAAA/v///wEAAAAtAAAAAAAAAAAAAAAAAAAAAAAAAB0AAAD/////AQAAAC0AAAAAAAAAAAAAAAAAAAAAAAAA"/>
      </p:ext>
    </p:ext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AAAAAAAAAAEA4AAAIBwAAEAAAACYAAAAIAAAAr58AAAAAAAA="/>
              </a:ext>
            </a:extLst>
          </p:cNvSpPr>
          <p:nvPr>
            <p:ph type="title" idx="4294967295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wrap="square" lIns="0" tIns="45720" rIns="0" bIns="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>
                <a:solidFill>
                  <a:schemeClr val="tx1"/>
                </a:solidFill>
              </a:rPr>
              <a:t>Do you remember?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KwC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QAgAACAcAAAg0AACAJQAAEAAAACYAAAAIAAAAg58AAAAAAAA="/>
              </a:ext>
            </a:extLst>
          </p:cNvSpPr>
          <p:nvPr>
            <p:ph type="body" sz="half" idx="4294967295"/>
          </p:nvPr>
        </p:nvSpPr>
        <p:spPr>
          <a:xfrm>
            <a:off x="457200" y="1143000"/>
            <a:ext cx="8001000" cy="495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>
              <a:defRPr sz="2200"/>
            </a:lvl1pPr>
            <a:lvl2pPr>
              <a:defRPr sz="20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</a:lstStyle>
          <a:p>
            <a:pPr>
              <a:spcBef>
                <a:spcPts val="0"/>
              </a:spcBef>
              <a:buNone/>
            </a:pPr>
            <a:r>
              <a:rPr sz="2800"/>
              <a:t>The definition of: </a:t>
            </a:r>
            <a:endParaRPr sz="2800"/>
          </a:p>
          <a:p>
            <a:pPr>
              <a:buChar char=""/>
            </a:pPr>
            <a:r>
              <a:rPr sz="2400" i="1"/>
              <a:t>prime number</a:t>
            </a:r>
            <a:r>
              <a:rPr sz="2400"/>
              <a:t>? </a:t>
            </a:r>
            <a:endParaRPr sz="2400"/>
          </a:p>
          <a:p>
            <a:pPr>
              <a:buChar char=""/>
            </a:pPr>
            <a:r>
              <a:rPr sz="2400" i="1"/>
              <a:t>factor</a:t>
            </a:r>
            <a:r>
              <a:rPr sz="2400"/>
              <a:t>? </a:t>
            </a:r>
            <a:endParaRPr sz="2400"/>
          </a:p>
          <a:p>
            <a:pPr>
              <a:buChar char=""/>
            </a:pPr>
            <a:r>
              <a:rPr sz="2400" i="1"/>
              <a:t>prime factor</a:t>
            </a:r>
            <a:r>
              <a:rPr sz="2400"/>
              <a:t>? </a:t>
            </a:r>
            <a:endParaRPr sz="2400"/>
          </a:p>
          <a:p>
            <a:pPr>
              <a:buChar char=""/>
            </a:pPr>
            <a:r>
              <a:rPr sz="2400" i="1"/>
              <a:t>common factor</a:t>
            </a:r>
            <a:r>
              <a:rPr sz="2400"/>
              <a:t>? </a:t>
            </a:r>
            <a:endParaRPr sz="2400"/>
          </a:p>
          <a:p>
            <a:pPr>
              <a:buChar char=""/>
            </a:pPr>
            <a:r>
              <a:rPr sz="2400" i="1"/>
              <a:t>greatest common factor</a:t>
            </a:r>
            <a:r>
              <a:rPr sz="2400"/>
              <a:t>? </a:t>
            </a:r>
            <a:endParaRPr sz="2400"/>
          </a:p>
          <a:p>
            <a:pPr>
              <a:buChar char=""/>
            </a:pPr>
            <a:r>
              <a:rPr sz="2400" i="1"/>
              <a:t>multiple</a:t>
            </a:r>
            <a:r>
              <a:rPr sz="2400"/>
              <a:t>? </a:t>
            </a:r>
            <a:endParaRPr sz="2400"/>
          </a:p>
          <a:p>
            <a:pPr>
              <a:buChar char=""/>
            </a:pPr>
            <a:r>
              <a:rPr sz="2400" i="1"/>
              <a:t>common multiple</a:t>
            </a:r>
            <a:r>
              <a:rPr sz="2400"/>
              <a:t>? </a:t>
            </a:r>
            <a:endParaRPr sz="2400"/>
          </a:p>
          <a:p>
            <a:pPr>
              <a:buChar char=""/>
            </a:pPr>
            <a:r>
              <a:rPr sz="2400" i="1"/>
              <a:t>least common multiple</a:t>
            </a:r>
            <a:r>
              <a:rPr sz="2400"/>
              <a:t>? </a:t>
            </a:r>
            <a:endParaRPr sz="2400"/>
          </a:p>
          <a:p>
            <a:pPr>
              <a:buNone/>
            </a:pPr>
            <a:r>
              <a:rPr sz="2400"/>
              <a:t>Write these definitions in your own words on your MMC worksheet.</a:t>
            </a:r>
            <a:endParaRPr sz="2400"/>
          </a:p>
          <a:p>
            <a:pPr>
              <a:buChar char=""/>
              <a:defRPr sz="2400"/>
            </a:pPr>
          </a:p>
        </p:txBody>
      </p:sp>
    </p:spTree>
  </p:cSld>
  <p:clrMapOvr>
    <a:masterClrMapping/>
  </p:clrMapOvr>
  <p:transition spd="fast" p14:dur="800">
    <p:sndAc>
      <p:stSnd>
        <p:snd r:embed="rId3" name="whoosh.wav"/>
      </p:stSnd>
    </p:sndAc>
    <p:extLst>
      <p:ext uri="smNativeData">
        <pr:smNativeData xmlns:pr="smNativeData" val="RTW/XAAAAAAgAwAAAAAAAAAAAAACAAAAAAAAAAE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3" grpId="0" build="p"/>
    </p:bldLst>
    <p:extLst>
      <p:ext uri="smNativeData">
        <pr:smNativeData xmlns:pr="smNativeData" val="RTW/XAsAAAAFAAAA/f///wEAAAADAAAACgAAAAAAAAAAAAAAAAAAAAoAAAAAAAAAAQAAAAMAAAAKAAAAAAAAAAAAAAAAAAAADwAAAAEAAAABAAAAAwAAAAoAAAAAAAAAAAAAAAAAAAAUAAAAAgAAAAEAAAADAAAACgAAAAAAAAAAAAAAAAAAABkAAAADAAAAAQAAAAMAAAAKAAAAAAAAAAAAAAAAAAAAHgAAAAQAAAABAAAAAwAAAAoAAAAAAAAAAAAAAAAAAAAjAAAABQAAAAEAAAADAAAACgAAAAAAAAAAAAAAAAAAACgAAAAGAAAAAQAAAAMAAAAKAAAAAAAAAAAAAAAAAAAALQAAAAcAAAABAAAAAwAAAAoAAAAAAAAAAAAAAAAAAAAyAAAACAAAAAEAAAADAAAACgAAAAAAAAAAAAAAAAAAADcAAAAJAAAAAQAAAAMAAAAKAAAAAAAAAAAAAAAAAAAA"/>
      </p:ext>
    </p:ext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EEK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QAgAAeAAAAHA1AACABwAAEAAAACYAAAAIAAAAr58AAAAAAAA="/>
              </a:ext>
            </a:extLst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wrap="square" lIns="0" tIns="45720" rIns="0" bIns="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sz="4400">
                <a:solidFill>
                  <a:schemeClr val="tx1"/>
                </a:solidFill>
              </a:rPr>
              <a:t>Let’s see if you were correct.</a:t>
            </a:r>
            <a:endParaRPr sz="4400">
              <a:solidFill>
                <a:schemeClr val="tx1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Pwc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gAQAAgAcAAFA3AACIDgAAEAAAACYAAAAIAAAAg58AAAAAAAA="/>
              </a:ext>
            </a:extLst>
          </p:cNvSpPr>
          <p:nvPr>
            <p:ph type="body" sz="half" idx="4294967295"/>
          </p:nvPr>
        </p:nvSpPr>
        <p:spPr>
          <a:xfrm>
            <a:off x="304800" y="1219200"/>
            <a:ext cx="8686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>
              <a:defRPr sz="2200"/>
            </a:lvl1pPr>
            <a:lvl2pPr>
              <a:defRPr sz="20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</a:lstStyle>
          <a:p>
            <a:pPr>
              <a:spcBef>
                <a:spcPts val="0"/>
              </a:spcBef>
            </a:pPr>
            <a:r>
              <a:rPr sz="2400"/>
              <a:t>Match the terms to the definitions shown below.</a:t>
            </a:r>
            <a:endParaRPr sz="2400"/>
          </a:p>
        </p:txBody>
      </p:sp>
      <p:sp>
        <p:nvSpPr>
          <p:cNvPr id="4" name="Text Box 133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Pwc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oAgAAAQ4AACASAABUFQAAECAAACYAAAAIAAAA//////////8="/>
              </a:ext>
            </a:extLst>
          </p:cNvSpPr>
          <p:nvPr/>
        </p:nvSpPr>
        <p:spPr>
          <a:xfrm>
            <a:off x="431800" y="2276475"/>
            <a:ext cx="2514600" cy="11906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A whole number greater than 1 whose only factors are 1 and itself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" name="Text Box 134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LABYC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YFQAA8A8AAJAkAABDFwAAECAAACYAAAAIAAAA//////////8="/>
              </a:ext>
            </a:extLst>
          </p:cNvSpPr>
          <p:nvPr/>
        </p:nvSpPr>
        <p:spPr>
          <a:xfrm>
            <a:off x="3429000" y="2590800"/>
            <a:ext cx="2514600" cy="11906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A number that is multiplied by another number to find a product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6" name="Text Box 135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FAQAApBgAAD0RAABGHgAAECAAACYAAAAIAAAA//////////8="/>
              </a:ext>
            </a:extLst>
          </p:cNvSpPr>
          <p:nvPr/>
        </p:nvSpPr>
        <p:spPr>
          <a:xfrm>
            <a:off x="287655" y="4005580"/>
            <a:ext cx="2514600" cy="9156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Prime numbers that are factors of an integer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7" name="Text Box 136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F1BBQ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gJwAAAA8AANg2AACjFAAAECAAACYAAAAIAAAA//////////8="/>
              </a:ext>
            </a:extLst>
          </p:cNvSpPr>
          <p:nvPr/>
        </p:nvSpPr>
        <p:spPr>
          <a:xfrm>
            <a:off x="6400800" y="2438400"/>
            <a:ext cx="2514600" cy="9163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A number that is a factor of two or more numbers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8" name="Text Box 137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kBgAAKyAAABwWAAB+JwAAECAAACYAAAAIAAAA//////////8="/>
              </a:ext>
            </a:extLst>
          </p:cNvSpPr>
          <p:nvPr/>
        </p:nvSpPr>
        <p:spPr>
          <a:xfrm>
            <a:off x="1079500" y="5229225"/>
            <a:ext cx="2514600" cy="11906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The greatest factor that two or more numbers have in common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9" name="Text Box 138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ZFAAAhxkAABEkAAAqHwAAECAAACYAAAAIAAAA//////////8="/>
              </a:ext>
            </a:extLst>
          </p:cNvSpPr>
          <p:nvPr/>
        </p:nvSpPr>
        <p:spPr>
          <a:xfrm>
            <a:off x="3348355" y="4149725"/>
            <a:ext cx="2514600" cy="9163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The product of a given whole number and another whole number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0" name="Text Box 139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PByXwM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EHQAAmiIAAHwsAAA8KAAAECAAACYAAAAIAAAA//////////8="/>
              </a:ext>
            </a:extLst>
          </p:cNvSpPr>
          <p:nvPr/>
        </p:nvSpPr>
        <p:spPr>
          <a:xfrm>
            <a:off x="4716780" y="5624830"/>
            <a:ext cx="2514600" cy="9156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A number that is a multiple of two or more numbers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1" name="Text Box 140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IKAAAbBYAAEA4AAC/HQAAECAAACYAAAAIAAAA//////////8="/>
              </a:ext>
            </a:extLst>
          </p:cNvSpPr>
          <p:nvPr/>
        </p:nvSpPr>
        <p:spPr>
          <a:xfrm>
            <a:off x="6629400" y="3644900"/>
            <a:ext cx="2514600" cy="11906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The smallest number, other than zero, that is a common multiple of two or more numbers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SAwAArQwAAJ8OAAAjDwAAECAAACYAAAAIAAAA//////////8="/>
              </a:ext>
            </a:extLst>
          </p:cNvSpPr>
          <p:nvPr/>
        </p:nvSpPr>
        <p:spPr>
          <a:xfrm>
            <a:off x="539750" y="2060575"/>
            <a:ext cx="183705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Prime Number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tFQAA5Q4AAIgbAABbEQAAECAAACYAAAAIAAAA//////////8="/>
              </a:ext>
            </a:extLst>
          </p:cNvSpPr>
          <p:nvPr/>
        </p:nvSpPr>
        <p:spPr>
          <a:xfrm>
            <a:off x="3564255" y="2421255"/>
            <a:ext cx="9112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Factor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OKAAA5wwAAL80AABdDwAAECAAACYAAAAIAAAA//////////8="/>
              </a:ext>
            </a:extLst>
          </p:cNvSpPr>
          <p:nvPr/>
        </p:nvSpPr>
        <p:spPr>
          <a:xfrm>
            <a:off x="6551930" y="2097405"/>
            <a:ext cx="202247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Common Factor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2CQAAnh4AAG8OAAAUIQAAECAAACYAAAAIAAAA//////////8="/>
              </a:ext>
            </a:extLst>
          </p:cNvSpPr>
          <p:nvPr/>
        </p:nvSpPr>
        <p:spPr>
          <a:xfrm>
            <a:off x="1619250" y="4977130"/>
            <a:ext cx="72707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GCF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KHAAA1SAAADUqAABLIwAAECAAACYAAAAIAAAA//////////8="/>
              </a:ext>
            </a:extLst>
          </p:cNvSpPr>
          <p:nvPr/>
        </p:nvSpPr>
        <p:spPr>
          <a:xfrm>
            <a:off x="4679950" y="5337175"/>
            <a:ext cx="21812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Common Multiple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vKwAAGBUAAKgvAACOFwAAECAAACYAAAAIAAAA//////////8="/>
              </a:ext>
            </a:extLst>
          </p:cNvSpPr>
          <p:nvPr/>
        </p:nvSpPr>
        <p:spPr>
          <a:xfrm>
            <a:off x="7019925" y="3429000"/>
            <a:ext cx="72707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LCM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MAwAAhxcAALQNAAD/GQAAECAAACYAAAAIAAAA//////////8="/>
              </a:ext>
            </a:extLst>
          </p:cNvSpPr>
          <p:nvPr/>
        </p:nvSpPr>
        <p:spPr>
          <a:xfrm>
            <a:off x="576580" y="3824605"/>
            <a:ext cx="1651000" cy="4013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Prime Factor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QFgAAMxgAAGMdAACpGgAAECAAACYAAAAIAAAA//////////8="/>
              </a:ext>
            </a:extLst>
          </p:cNvSpPr>
          <p:nvPr/>
        </p:nvSpPr>
        <p:spPr>
          <a:xfrm>
            <a:off x="3708400" y="3933825"/>
            <a:ext cx="106870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Multiple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fast" p14:dur="800">
    <p:sndAc>
      <p:stSnd>
        <p:snd r:embed="rId3" name="whoosh.wav"/>
      </p:stSnd>
    </p:sndAc>
    <p:extLst>
      <p:ext uri="smNativeData">
        <pr:smNativeData xmlns:pr="smNativeData" val="RTW/XAAAAAAgAwAAAAAAAAAAAAACAAAAAAAAAAE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3" grpId="0" build="p"/>
      <p:bldP spid="12" grpId="0" build="allAtOnce"/>
      <p:bldP spid="13" grpId="0" build="allAtOnce"/>
      <p:bldP spid="14" grpId="0" build="allAtOnce"/>
      <p:bldP spid="15" grpId="0" build="allAtOnce"/>
      <p:bldP spid="16" grpId="0" build="allAtOnce"/>
      <p:bldP spid="17" grpId="0" build="allAtOnce"/>
      <p:bldP spid="18" grpId="0" build="allAtOnce"/>
      <p:bldP spid="19" grpId="0" build="allAtOnce"/>
    </p:bldLst>
    <p:extLst>
      <p:ext uri="smNativeData">
        <pr:smNativeData xmlns:pr="smNativeData" val="RTW/XAoAAAAFAAAA/f///wEAAAADAAAACgAAAAAAAAAAAAAAAAAAAAoAAAD/////AQAAAAMAAAAKAAAAAAAAAAAAAAAAAAAADwAAAP////8BAAAACgAAAAAAAAAAAAAAAAAAAAAAAAASAAAA/////wEAAAAKAAAAAAAAAAAAAAAAAAAAAAAAABUAAAD/////AQAAAAoAAAAAAAAAAAAAAAAAAAAAAAAAGAAAAP////8BAAAACgAAAAAAAAAAAAAAAAAAAAAAAAAbAAAA/////wEAAAAKAAAAAAAAAAAAAAAAAAAAAAAAAB4AAAD/////AQAAAAoAAAAAAAAAAAAAAAAAAAAAAAAAIQAAAP////8BAAAACgAAAAAAAAAAAAAAAAAAAAAAAAAkAAAA/////wEAAAAKAAAAAAAAAAAAAAAAAAAAAAAAAA=="/>
      </p:ext>
    </p:ext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LAQAA7QYAAOw2AAAGJwAAECAAACYAAAAIAAAA//////////8="/>
              </a:ext>
            </a:extLst>
          </p:cNvSpPr>
          <p:nvPr/>
        </p:nvSpPr>
        <p:spPr>
          <a:xfrm>
            <a:off x="250825" y="1125855"/>
            <a:ext cx="8677275" cy="52177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just">
              <a:spcBef>
                <a:spcPts val="0"/>
              </a:spcBef>
            </a:pPr>
            <a:r>
              <a:rPr sz="3600" b="1" u="sng">
                <a:solidFill>
                  <a:srgbClr val="3366CC"/>
                </a:solidFill>
              </a:rPr>
              <a:t>Find the GCF and LCM of 24 and 60</a:t>
            </a:r>
            <a:endParaRPr sz="3600" b="1" u="sng">
              <a:solidFill>
                <a:srgbClr val="3366CC"/>
              </a:solidFill>
            </a:endParaRPr>
          </a:p>
          <a:p>
            <a:pPr>
              <a:spcBef>
                <a:spcPts val="1200"/>
              </a:spcBef>
              <a:defRPr b="1" u="sng">
                <a:solidFill>
                  <a:srgbClr val="3366CC"/>
                </a:solidFill>
              </a:defRPr>
            </a:pPr>
          </a:p>
          <a:p>
            <a:pPr algn="ctr">
              <a:spcBef>
                <a:spcPts val="2160"/>
              </a:spcBef>
              <a:buChar char="•"/>
            </a:pPr>
            <a:r>
              <a:rPr sz="3600" b="1">
                <a:solidFill>
                  <a:srgbClr val="33CC33"/>
                </a:solidFill>
              </a:rPr>
              <a:t> Use a factor tree to help you find the       Prime Factors</a:t>
            </a:r>
            <a:endParaRPr sz="3600" b="1">
              <a:solidFill>
                <a:srgbClr val="33CC33"/>
              </a:solidFill>
            </a:endParaRPr>
          </a:p>
          <a:p>
            <a:pPr algn="ctr">
              <a:spcBef>
                <a:spcPts val="2160"/>
              </a:spcBef>
              <a:buChar char="•"/>
            </a:pPr>
            <a:r>
              <a:rPr sz="3600" b="1">
                <a:solidFill>
                  <a:srgbClr val="33CC33"/>
                </a:solidFill>
              </a:rPr>
              <a:t> Then a Venn Diagram to help you find     the GCF and LCM</a:t>
            </a:r>
            <a:endParaRPr sz="3600" b="1">
              <a:solidFill>
                <a:srgbClr val="33CC33"/>
              </a:solidFill>
            </a:endParaRPr>
          </a:p>
          <a:p>
            <a:pPr algn="ctr">
              <a:spcBef>
                <a:spcPts val="2160"/>
              </a:spcBef>
              <a:buChar char="•"/>
            </a:pPr>
            <a:r>
              <a:rPr sz="3600" b="1">
                <a:solidFill>
                  <a:srgbClr val="33CC33"/>
                </a:solidFill>
              </a:rPr>
              <a:t> Can you remember how to draw a Factor Tree?</a:t>
            </a:r>
            <a:endParaRPr sz="3600" b="1">
              <a:solidFill>
                <a:srgbClr val="33CC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2" grpId="1" animBg="1" advAuto="0"/>
      <p:bldP spid="2" grpId="2" animBg="1" advAuto="0"/>
      <p:bldP spid="2" grpId="3" animBg="1" advAuto="0"/>
    </p:bldLst>
    <p:extLst>
      <p:ext uri="smNativeData">
        <pr:smNativeData xmlns:pr="smNativeData" val="RTW/XAQAAAAFAAAAAAAAAAEAAAAWAAAABAAAAAAAAAAAAAAAAAAAAAoAAAACAAAAAQAAAAUAAAAKAAAAAAAAAAAAAAAAAAAADwAAAAMAAAABAAAABQAAAAoAAAAAAAAAAAAAAAAAAAAUAAAABAAAAAEAAAAEAAAAEAAAAAAAAAAAAAAAAAAAAA=="/>
      </p:ext>
    </p:ext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kCgAAmgQAALsuAACMCAAAECAAACYAAAAIAAAA//////////8="/>
              </a:ext>
            </a:extLst>
          </p:cNvSpPr>
          <p:nvPr/>
        </p:nvSpPr>
        <p:spPr>
          <a:xfrm>
            <a:off x="1689100" y="748030"/>
            <a:ext cx="590740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 b="1" u="sng">
                <a:solidFill>
                  <a:srgbClr val="3366CC"/>
                </a:solidFill>
              </a:rPr>
              <a:t>FACTOR TREES</a:t>
            </a:r>
            <a:endParaRPr sz="3600" b="1" u="sng">
              <a:solidFill>
                <a:srgbClr val="3366CC"/>
              </a:solidFill>
            </a:endParaRPr>
          </a:p>
        </p:txBody>
      </p:sp>
      <p:sp>
        <p:nvSpPr>
          <p:cNvPr id="3" name="Text Box 6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XBQAA5wwAALEXAAA4EQAAECAAACYAAAAIAAAA//////////8="/>
              </a:ext>
            </a:extLst>
          </p:cNvSpPr>
          <p:nvPr/>
        </p:nvSpPr>
        <p:spPr>
          <a:xfrm>
            <a:off x="827405" y="2097405"/>
            <a:ext cx="3023870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3366CC"/>
                </a:solidFill>
              </a:rPr>
              <a:t>           24</a:t>
            </a:r>
            <a:endParaRPr sz="4000">
              <a:solidFill>
                <a:srgbClr val="3366CC"/>
              </a:solidFill>
            </a:endParaRPr>
          </a:p>
        </p:txBody>
      </p:sp>
      <p:sp>
        <p:nvSpPr>
          <p:cNvPr id="4" name="Text Box 7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IHgAAIA0AAGMxAABxEQAAECAAACYAAAAIAAAA//////////8="/>
              </a:ext>
            </a:extLst>
          </p:cNvSpPr>
          <p:nvPr/>
        </p:nvSpPr>
        <p:spPr>
          <a:xfrm>
            <a:off x="5003800" y="2133600"/>
            <a:ext cx="302450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800"/>
              <a:t>            </a:t>
            </a:r>
            <a:r>
              <a:rPr sz="4000">
                <a:solidFill>
                  <a:srgbClr val="3366CC"/>
                </a:solidFill>
              </a:rPr>
              <a:t>60</a:t>
            </a:r>
            <a:endParaRPr sz="4000">
              <a:solidFill>
                <a:srgbClr val="3366CC"/>
              </a:solidFill>
            </a:endParaRPr>
          </a:p>
        </p:txBody>
      </p:sp>
      <p:grpSp>
        <p:nvGrpSpPr>
          <p:cNvPr id="5" name="Group 22"/>
          <p:cNvGrpSpPr>
            <a:extLst>
              <a:ext uri="smNativeData">
                <pr:smNativeData xmlns:pr="smNativeData" val="SMDATA_7_RTW/XBMAAAAlAAAAAQAAAA0AAAAAkAAAAEgAAACQAAAASAAAAAAAAAAAAAAAAAAAABcAAAAUAAAAAAAAAAAAAAD/fwAA/38AAAAAAAAJAAAABAAAACsrKysMAAAAEAAAAAAAAAAAAAAAAAAAAAAAAAAfAAAAVAAAAAAAAAAAAAAAAAAAAAAAAAAAAAAAAAAAAAAAAAAAAAAAAAAAAAAAAAAAAAAAAAAAAAAAAAAAAAAAAAAAAAAAAAAAAAAAAAAAAAAAAAAAAAAAAAAAACEAAAAYAAAAFAAAALsNAAAcEQAAJhQAABYXAAAQAAAAJgAAAAgAAAD/////AAAAAA=="/>
              </a:ext>
            </a:extLst>
          </p:cNvGrpSpPr>
          <p:nvPr/>
        </p:nvGrpSpPr>
        <p:grpSpPr>
          <a:xfrm>
            <a:off x="2232025" y="2781300"/>
            <a:ext cx="1043305" cy="971550"/>
            <a:chOff x="2232025" y="2781300"/>
            <a:chExt cx="1043305" cy="971550"/>
          </a:xfrm>
        </p:grpSpPr>
        <p:sp>
          <p:nvSpPr>
            <p:cNvPr id="7" name="Line 8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GYF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7DQAAHBEAANQQAADaFgAAAAAAACYAAAAIAAAA//////////8="/>
                </a:ext>
              </a:extLst>
            </p:cNvSpPr>
            <p:nvPr/>
          </p:nvSpPr>
          <p:spPr>
            <a:xfrm flipH="1">
              <a:off x="2232025" y="2781300"/>
              <a:ext cx="503555" cy="9334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" name="Line 9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UEAAAHBEAACYUAAAWFwAAAAAAACYAAAAIAAAA//////////8="/>
                </a:ext>
              </a:extLst>
            </p:cNvSpPr>
            <p:nvPr/>
          </p:nvSpPr>
          <p:spPr>
            <a:xfrm>
              <a:off x="2735580" y="2781300"/>
              <a:ext cx="539750" cy="9715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8" name="Text Box 13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Ncq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KCwAAbBYAAH4RAAC9GgAAECAAACYAAAAIAAAA//////////8="/>
              </a:ext>
            </a:extLst>
          </p:cNvSpPr>
          <p:nvPr/>
        </p:nvSpPr>
        <p:spPr>
          <a:xfrm>
            <a:off x="1835150" y="3644900"/>
            <a:ext cx="1008380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3366CC"/>
                </a:solidFill>
              </a:rPr>
              <a:t>4</a:t>
            </a:r>
            <a:endParaRPr sz="4000">
              <a:solidFill>
                <a:srgbClr val="3366CC"/>
              </a:solidFill>
            </a:endParaRPr>
          </a:p>
        </p:txBody>
      </p:sp>
      <p:sp>
        <p:nvSpPr>
          <p:cNvPr id="9" name="Text Box 14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BEB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OEQAAMxgAAMoVAAB1GgAAECAAACYAAAAIAAAA//////////8="/>
              </a:ext>
            </a:extLst>
          </p:cNvSpPr>
          <p:nvPr/>
        </p:nvSpPr>
        <p:spPr>
          <a:xfrm rot="21420382">
            <a:off x="2894330" y="3933825"/>
            <a:ext cx="64770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1800"/>
            </a:pPr>
          </a:p>
        </p:txBody>
      </p:sp>
      <p:sp>
        <p:nvSpPr>
          <p:cNvPr id="10" name="Text Box 15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+EQAAphYAAF0WAAD3GgAAECAAACYAAAAIAAAA//////////8="/>
              </a:ext>
            </a:extLst>
          </p:cNvSpPr>
          <p:nvPr/>
        </p:nvSpPr>
        <p:spPr>
          <a:xfrm>
            <a:off x="2843530" y="3681730"/>
            <a:ext cx="79184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/>
              <a:t>  </a:t>
            </a:r>
            <a:r>
              <a:rPr sz="4000">
                <a:solidFill>
                  <a:srgbClr val="3366CC"/>
                </a:solidFill>
              </a:rPr>
              <a:t>6</a:t>
            </a:r>
            <a:endParaRPr sz="4000">
              <a:solidFill>
                <a:srgbClr val="3366CC"/>
              </a:solidFill>
            </a:endParaRPr>
          </a:p>
        </p:txBody>
      </p:sp>
      <p:sp>
        <p:nvSpPr>
          <p:cNvPr id="11" name="Text Box 16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7HwAAphYAAIskAAD3GgAAECAAACYAAAAIAAAA//////////8="/>
              </a:ext>
            </a:extLst>
          </p:cNvSpPr>
          <p:nvPr/>
        </p:nvSpPr>
        <p:spPr>
          <a:xfrm>
            <a:off x="5076825" y="3681730"/>
            <a:ext cx="863600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/>
              <a:t>  </a:t>
            </a:r>
            <a:r>
              <a:rPr sz="4000">
                <a:solidFill>
                  <a:srgbClr val="3366CC"/>
                </a:solidFill>
              </a:rPr>
              <a:t>4</a:t>
            </a:r>
            <a:endParaRPr sz="4000">
              <a:solidFill>
                <a:srgbClr val="3366CC"/>
              </a:solidFill>
            </a:endParaRPr>
          </a:p>
        </p:txBody>
      </p:sp>
      <p:sp>
        <p:nvSpPr>
          <p:cNvPr id="12" name="Text Box 17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dJwAAbBYAAJ4vAAC9GgAAECAAACYAAAAIAAAA//////////8="/>
              </a:ext>
            </a:extLst>
          </p:cNvSpPr>
          <p:nvPr/>
        </p:nvSpPr>
        <p:spPr>
          <a:xfrm>
            <a:off x="6480175" y="3644900"/>
            <a:ext cx="126047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3366CC"/>
                </a:solidFill>
              </a:rPr>
              <a:t>15</a:t>
            </a:r>
            <a:endParaRPr sz="4000">
              <a:solidFill>
                <a:srgbClr val="3366CC"/>
              </a:solidFill>
            </a:endParaRPr>
          </a:p>
        </p:txBody>
      </p:sp>
      <p:grpSp>
        <p:nvGrpSpPr>
          <p:cNvPr id="13" name="Group 29"/>
          <p:cNvGrpSpPr>
            <a:extLst>
              <a:ext uri="smNativeData">
                <pr:smNativeData xmlns:pr="smNativeData" val="SMDATA_7_RTW/XBMAAAAlAAAAAQAAAA0AAAAAkAAAAEgAAACQAAAASAAAAAAAAAAAAAAAAAAAABcAAAAUAAAAAAAAAAAAAAD/fwAA/38AAAAAAAAJAAAABAAAAC8CAAAMAAAAEAAAAAAAAAAAAAAAAAAAAAAAAAAfAAAAVAAAAAAAAAAAAAAAAAAAAAAAAAAAAAAAAAAAAAAAAAAAAAAAAAAAAAAAAAAAAAAAAAAAAAAAAAAAAAAAAAAAAAAAAAAAAAAAAAAAAAAAAAAAAAAAAAAAACEAAAAYAAAAFAAAAP4iAAAcEQAAaCkAABYXAAAQAAAAJgAAAAgAAAD/////AAAAAA=="/>
              </a:ext>
            </a:extLst>
          </p:cNvGrpSpPr>
          <p:nvPr/>
        </p:nvGrpSpPr>
        <p:grpSpPr>
          <a:xfrm>
            <a:off x="5688330" y="2781300"/>
            <a:ext cx="1042670" cy="971550"/>
            <a:chOff x="5688330" y="2781300"/>
            <a:chExt cx="1042670" cy="971550"/>
          </a:xfrm>
        </p:grpSpPr>
        <p:sp>
          <p:nvSpPr>
            <p:cNvPr id="15" name="Line 30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+IgAAHBEAABYmAADaFgAAAAAAACYAAAAIAAAA//////////8="/>
                </a:ext>
              </a:extLst>
            </p:cNvSpPr>
            <p:nvPr/>
          </p:nvSpPr>
          <p:spPr>
            <a:xfrm flipH="1">
              <a:off x="5688330" y="2781300"/>
              <a:ext cx="502920" cy="9334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" name="Line 31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WJgAAHBEAAGgpAAAWFwAAAAAAACYAAAAIAAAA//////////8="/>
                </a:ext>
              </a:extLst>
            </p:cNvSpPr>
            <p:nvPr/>
          </p:nvSpPr>
          <p:spPr>
            <a:xfrm>
              <a:off x="6191250" y="2781300"/>
              <a:ext cx="539750" cy="9715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16" name="Group 32"/>
          <p:cNvGrpSpPr>
            <a:extLst>
              <a:ext uri="smNativeData">
                <pr:smNativeData xmlns:pr="smNativeData" val="SMDATA_7_RTW/XBMAAAAlAAAAAQAAAA0AAAAAkAAAAEgAAACQAAAASAAAAAAAAAAAAAAAAAAAABcAAAAUAAAAAAAAAAAAAAD/fwAA/38AAAAAAAAJAAAABAAAALwIAAAMAAAAEAAAAAAAAAAAAAAAAAAAAAAAAAAfAAAAVAAAAAAAAAAAAAAAAAAAAAAAAAAAAAAAAAAAAAAAAAAAAAAAAAAAAAAAAAAAAAAAAAAAAAAAAAAAAAAAAAAAAAAAAAAAAAAAAAAAAAAAAAAAAAAAAAAAACEAAAAYAAAAFAAAAIYJAAD4GQAA8A8AAPIfAAAQAAAAJgAAAAgAAAD/////AAAAAA=="/>
              </a:ext>
            </a:extLst>
          </p:cNvGrpSpPr>
          <p:nvPr/>
        </p:nvGrpSpPr>
        <p:grpSpPr>
          <a:xfrm>
            <a:off x="1548130" y="4221480"/>
            <a:ext cx="1042670" cy="971550"/>
            <a:chOff x="1548130" y="4221480"/>
            <a:chExt cx="1042670" cy="971550"/>
          </a:xfrm>
        </p:grpSpPr>
        <p:sp>
          <p:nvSpPr>
            <p:cNvPr id="18" name="Line 33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GCQAA+BkAAJ4MAAC2HwAAAAAAACYAAAAIAAAA//////////8="/>
                </a:ext>
              </a:extLst>
            </p:cNvSpPr>
            <p:nvPr/>
          </p:nvSpPr>
          <p:spPr>
            <a:xfrm flipH="1">
              <a:off x="1548130" y="4221480"/>
              <a:ext cx="502920" cy="9334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7" name="Line 34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eDAAA+BkAAPAPAADyHwAAAAAAACYAAAAIAAAA//////////8="/>
                </a:ext>
              </a:extLst>
            </p:cNvSpPr>
            <p:nvPr/>
          </p:nvSpPr>
          <p:spPr>
            <a:xfrm>
              <a:off x="2051050" y="4221480"/>
              <a:ext cx="539750" cy="9715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19" name="Group 35"/>
          <p:cNvGrpSpPr>
            <a:extLst>
              <a:ext uri="smNativeData">
                <pr:smNativeData xmlns:pr="smNativeData" val="SMDATA_7_RTW/XBMAAAAlAAAAAQAAAA0AAAAAkAAAAEgAAACQAAAASAAAAAAAAAAAAAAAAAAAABcAAAAUAAAAAAAAAAAAAAD/fwAA/38AAAAAAAAJAAAABAAAANwOAAAMAAAAEAAAAAAAAAAAAAAAAAAAAAAAAAAfAAAAVAAAAAAAAAAAAAAAAAAAAAAAAAAAAAAAAAAAAAAAAAAAAAAAAAAAAAAAAAAAAAAAAAAAAAAAAAAAAAAAAAAAAAAAAAAAAAAAAAAAAAAAAAAAAAAAAAAAACEAAAAYAAAAFAAAAPERAAAxGgAAlxgAAPIfAAAQAAAAJgAAAAgAAAD/////AAAAAA=="/>
              </a:ext>
            </a:extLst>
          </p:cNvGrpSpPr>
          <p:nvPr/>
        </p:nvGrpSpPr>
        <p:grpSpPr>
          <a:xfrm>
            <a:off x="2916555" y="4257675"/>
            <a:ext cx="1080770" cy="935355"/>
            <a:chOff x="2916555" y="4257675"/>
            <a:chExt cx="1080770" cy="935355"/>
          </a:xfrm>
        </p:grpSpPr>
        <p:sp>
          <p:nvSpPr>
            <p:cNvPr id="21" name="Line 36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xEQAAMRoAACYVAAC5HwAAAAAAACYAAAAIAAAA//////////8="/>
                </a:ext>
              </a:extLst>
            </p:cNvSpPr>
            <p:nvPr/>
          </p:nvSpPr>
          <p:spPr>
            <a:xfrm flipH="1">
              <a:off x="2916555" y="4257675"/>
              <a:ext cx="521335" cy="89916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" name="Line 37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mFQAAMRoAAJcYAADyHwAAAAAAACYAAAAIAAAA//////////8="/>
                </a:ext>
              </a:extLst>
            </p:cNvSpPr>
            <p:nvPr/>
          </p:nvSpPr>
          <p:spPr>
            <a:xfrm>
              <a:off x="3437890" y="4257675"/>
              <a:ext cx="559435" cy="935355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2" name="Group 38"/>
          <p:cNvGrpSpPr>
            <a:extLst>
              <a:ext uri="smNativeData">
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HIfAAAxGgAA3SUAACsgAAAQAAAAJgAAAAgAAAD/////AAAAAA=="/>
              </a:ext>
            </a:extLst>
          </p:cNvGrpSpPr>
          <p:nvPr/>
        </p:nvGrpSpPr>
        <p:grpSpPr>
          <a:xfrm>
            <a:off x="5111750" y="4257675"/>
            <a:ext cx="1043305" cy="971550"/>
            <a:chOff x="5111750" y="4257675"/>
            <a:chExt cx="1043305" cy="971550"/>
          </a:xfrm>
        </p:grpSpPr>
        <p:sp>
          <p:nvSpPr>
            <p:cNvPr id="24" name="Line 39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yHwAAMRoAAIsiAADvHwAAAAAAACYAAAAIAAAA//////////8="/>
                </a:ext>
              </a:extLst>
            </p:cNvSpPr>
            <p:nvPr/>
          </p:nvSpPr>
          <p:spPr>
            <a:xfrm flipH="1">
              <a:off x="5111750" y="4257675"/>
              <a:ext cx="503555" cy="9334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3" name="Line 40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LIgAAMRoAAN0lAAArIAAAAAAAACYAAAAIAAAA//////////8="/>
                </a:ext>
              </a:extLst>
            </p:cNvSpPr>
            <p:nvPr/>
          </p:nvSpPr>
          <p:spPr>
            <a:xfrm>
              <a:off x="5615305" y="4257675"/>
              <a:ext cx="539750" cy="9715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5" name="Group 41"/>
          <p:cNvGrpSpPr>
            <a:extLst>
              <a:ext uri="smNativeData">
                <pr:smNativeData xmlns:pr="smNativeData" val="SMDATA_7_RTW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IcoAABoGgAADi4AAGIgAAAQAAAAJgAAAAgAAAD/////AAAAAA=="/>
              </a:ext>
            </a:extLst>
          </p:cNvGrpSpPr>
          <p:nvPr/>
        </p:nvGrpSpPr>
        <p:grpSpPr>
          <a:xfrm>
            <a:off x="6588125" y="4292600"/>
            <a:ext cx="898525" cy="971550"/>
            <a:chOff x="6588125" y="4292600"/>
            <a:chExt cx="898525" cy="971550"/>
          </a:xfrm>
        </p:grpSpPr>
        <p:sp>
          <p:nvSpPr>
            <p:cNvPr id="27" name="Line 42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HKAAAaBoAADIrAAAmIAAAAAAAACYAAAAIAAAA//////////8="/>
                </a:ext>
              </a:extLst>
            </p:cNvSpPr>
            <p:nvPr/>
          </p:nvSpPr>
          <p:spPr>
            <a:xfrm flipH="1">
              <a:off x="6588125" y="4292600"/>
              <a:ext cx="433705" cy="9334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6" name="Line 43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yKwAAaBoAAA4uAABiIAAAAAAAACYAAAAIAAAA//////////8="/>
                </a:ext>
              </a:extLst>
            </p:cNvSpPr>
            <p:nvPr/>
          </p:nvSpPr>
          <p:spPr>
            <a:xfrm>
              <a:off x="7021830" y="4292600"/>
              <a:ext cx="464820" cy="9715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28" name="Text Box 45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/BwAA8h8AANoKAABDJAAAECAAACYAAAAIAAAA//////////8="/>
              </a:ext>
            </a:extLst>
          </p:cNvSpPr>
          <p:nvPr/>
        </p:nvSpPr>
        <p:spPr>
          <a:xfrm>
            <a:off x="1259205" y="5193030"/>
            <a:ext cx="50482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FF0000"/>
                </a:solidFill>
              </a:rPr>
              <a:t>2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29" name="Text Box 46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1DQAA8h8AAH4RAABDJAAAECAAACYAAAAIAAAA//////////8="/>
              </a:ext>
            </a:extLst>
          </p:cNvSpPr>
          <p:nvPr/>
        </p:nvSpPr>
        <p:spPr>
          <a:xfrm>
            <a:off x="2268855" y="5193030"/>
            <a:ext cx="57467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FF0000"/>
                </a:solidFill>
              </a:rPr>
              <a:t>2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30" name="Text Box 47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dEAAA8h8AACYUAABDJAAAECAAACYAAAAIAAAA//////////8="/>
              </a:ext>
            </a:extLst>
          </p:cNvSpPr>
          <p:nvPr/>
        </p:nvSpPr>
        <p:spPr>
          <a:xfrm>
            <a:off x="2700655" y="5193030"/>
            <a:ext cx="57467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FF0000"/>
                </a:solidFill>
              </a:rPr>
              <a:t>2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31" name="Text Box 48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QFgAA8h8AAFkaAABDJAAAECAAACYAAAAIAAAA//////////8="/>
              </a:ext>
            </a:extLst>
          </p:cNvSpPr>
          <p:nvPr/>
        </p:nvSpPr>
        <p:spPr>
          <a:xfrm>
            <a:off x="3708400" y="5193030"/>
            <a:ext cx="57467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FF0000"/>
                </a:solidFill>
              </a:rPr>
              <a:t>3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32" name="Text Box 49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EHQAAKyAAAI0gAAB8JAAAECAAACYAAAAIAAAA//////////8="/>
              </a:ext>
            </a:extLst>
          </p:cNvSpPr>
          <p:nvPr/>
        </p:nvSpPr>
        <p:spPr>
          <a:xfrm>
            <a:off x="4716780" y="5229225"/>
            <a:ext cx="57467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FF0000"/>
                </a:solidFill>
              </a:rPr>
              <a:t>2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33" name="Text Box 50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hIwAAKyAAAGonAAB8JAAAECAAACYAAAAIAAAA//////////8="/>
              </a:ext>
            </a:extLst>
          </p:cNvSpPr>
          <p:nvPr/>
        </p:nvSpPr>
        <p:spPr>
          <a:xfrm>
            <a:off x="5832475" y="5229225"/>
            <a:ext cx="57467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FF0000"/>
                </a:solidFill>
              </a:rPr>
              <a:t>2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34" name="Text Box 51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tJwAAKyAAAE4qAAB8JAAAECAAACYAAAAIAAAA//////////8="/>
              </a:ext>
            </a:extLst>
          </p:cNvSpPr>
          <p:nvPr/>
        </p:nvSpPr>
        <p:spPr>
          <a:xfrm>
            <a:off x="6409055" y="5229225"/>
            <a:ext cx="46799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FF0000"/>
                </a:solidFill>
              </a:rPr>
              <a:t>3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35" name="Text Box 52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DLAAAKyAAAAwwAAB8JAAAECAAACYAAAAIAAAA//////////8="/>
              </a:ext>
            </a:extLst>
          </p:cNvSpPr>
          <p:nvPr/>
        </p:nvSpPr>
        <p:spPr>
          <a:xfrm>
            <a:off x="7235825" y="5229225"/>
            <a:ext cx="57467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>
                <a:solidFill>
                  <a:srgbClr val="FF0000"/>
                </a:solidFill>
              </a:rPr>
              <a:t>5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36" name="Text Box 53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OBwAA0SQAAPQuAABCKgAAECAAACYAAAAIAAAA//////////8="/>
              </a:ext>
            </a:extLst>
          </p:cNvSpPr>
          <p:nvPr/>
        </p:nvSpPr>
        <p:spPr>
          <a:xfrm>
            <a:off x="1187450" y="5984875"/>
            <a:ext cx="6445250" cy="884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 b="1">
                <a:solidFill>
                  <a:srgbClr val="800080"/>
                </a:solidFill>
              </a:rPr>
              <a:t>Prime Factors have now been found.</a:t>
            </a:r>
            <a:r>
              <a:rPr sz="2400">
                <a:solidFill>
                  <a:srgbClr val="800080"/>
                </a:solidFill>
              </a:rPr>
              <a:t>             </a:t>
            </a:r>
            <a:r>
              <a:rPr sz="2800" b="1">
                <a:solidFill>
                  <a:srgbClr val="800080"/>
                </a:solidFill>
                <a:latin typeface="Wingdings" pitchFamily="0" charset="2"/>
                <a:ea typeface="Arial" pitchFamily="1" charset="0"/>
                <a:cs typeface="Arial" pitchFamily="1" charset="0"/>
              </a:rPr>
              <a:t></a:t>
            </a:r>
            <a:endParaRPr sz="2800" b="1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3" grpId="0" animBg="1" advAuto="0"/>
      <p:bldP spid="4" grpId="0" animBg="1" advAuto="0"/>
      <p:bldP spid="5" grpId="0" animBg="1" advAuto="0"/>
      <p:bldP spid="8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6" grpId="0" animBg="1" advAuto="0"/>
      <p:bldP spid="19" grpId="0" animBg="1" advAuto="0"/>
      <p:bldP spid="22" grpId="0" animBg="1" advAuto="0"/>
      <p:bldP spid="25" grpId="0" animBg="1" advAuto="0"/>
      <p:bldP spid="28" grpId="0" animBg="1" advAuto="0"/>
      <p:bldP spid="29" grpId="0" animBg="1" advAuto="0"/>
      <p:bldP spid="30" grpId="0" animBg="1" advAuto="0"/>
      <p:bldP spid="31" grpId="0" animBg="1" advAuto="0"/>
      <p:bldP spid="32" grpId="0" animBg="1" advAuto="0"/>
      <p:bldP spid="33" grpId="0" animBg="1" advAuto="0"/>
      <p:bldP spid="34" grpId="0" animBg="1" advAuto="0"/>
      <p:bldP spid="35" grpId="0" animBg="1" advAuto="0"/>
      <p:bldP spid="36" grpId="0" animBg="1" advAuto="0"/>
    </p:bldLst>
    <p:extLst>
      <p:ext uri="smNativeData">
        <pr:smNativeData xmlns:pr="smNativeData" val="RTW/XBYAAAAFAAAA/f///wEAAAAWAAAABAAAAAAAAAAAAAAAAAAAAAoAAAD9////AQAAAAIAAAAEAAAAAAAAAAAAAAAAAAAAEAAAAP3///8BAAAAAgAAAAQAAAAAAAAAAAAAAAAAAAAWAAAA/f///wEAAAACAAAABAAAAAAAAAAAAAAAAAAAABwAAAD9////AQAAAAIAAAAEAAAAAAAAAAAAAAAAAAAAIgAAAP3///8BAAAAFgAAAAQAAAAAAAAAAAAAAAAAAAAnAAAA/f///wEAAAAWAAAABAAAAAAAAAAAAAAAAAAAACwAAAD9////AQAAABYAAAAEAAAAAAAAAAAAAAAAAAAAMQAAAP3///8BAAAAFgAAAAQAAAAAAAAAAAAAAAAAAAA2AAAA/f///wEAAAACAAAABAAAAAAAAAAAAAAAAAAAADoAAAD9////AQAAAAIAAAAEAAAAAAAAAAAAAAAAAAAAPgAAAP3///8BAAAAAgAAAAQAAAAAAAAAAAAAAAAAAABCAAAA/f///wEAAAACAAAABAAAAAAAAAAAAAAAAAAAAEgAAAD9////AQAAABYAAAAEAAAAAAAAAAAAAAAAAAAASwAAAP3///8BAAAAFgAAAAQAAAAAAAAAAAAAAAAAAABQAAAA/f///wEAAAAWAAAABAAAAAAAAAAAAAAAAAAAAFMAAAD9////AQAAABYAAAAEAAAAAAAAAAAAAAAAAAAAWAAAAP3///8BAAAAFgAAAAQAAAAAAAAAAAAAAAAAAABbAAAA/f///wEAAAAWAAAABAAAAAAAAAAAAAAAAAAAAGAAAAD9////AQAAABYAAAAEAAAAAAAAAAAAAAAAAAAAYwAAAP3///8BAAAAFgAAAAQAAAAAAAAAAAAAAAAAAABoAAAA/f///wEAAAAMAAAABAAAAAAAAAAAAAAAAAAAAA=="/>
      </p:ext>
    </p:ext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RTW/XBMAAAAlAAAAZAAAAA0AAAAAAAAAAEgAAAAAAAAAAAAAAAAAAAAC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IA4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QAgAAVgQAAHA1AABeCwAAEAAAACYAAAAIAAAAr58AAAAAAAA="/>
              </a:ext>
            </a:extLst>
          </p:cNvSpPr>
          <p:nvPr>
            <p:ph type="title" idx="4294967295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</p:spPr>
        <p:txBody>
          <a:bodyPr vert="horz" wrap="square" lIns="0" tIns="45720" rIns="0" bIns="0" numCol="1" spcCol="215900" anchor="b">
            <a:prstTxWarp prst="textNoShape">
              <a:avLst/>
            </a:prstTxWarp>
          </a:bodyPr>
          <a:lstStyle/>
          <a:p>
            <a:pPr/>
            <a:r>
              <a:t>Prime Factors</a:t>
            </a: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val="SMDATA_13_RTW/XBMAAAAlAAAAZA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I0k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QAgAA2AkAAHA1AACJFQAAEAAAACYAAAAIAAAAg58AAAAAAAA="/>
              </a:ext>
            </a:extLst>
          </p:cNvSpPr>
          <p:nvPr>
            <p:ph type="obj" idx="4294967295"/>
          </p:nvPr>
        </p:nvSpPr>
        <p:spPr>
          <a:xfrm>
            <a:off x="457200" y="1600200"/>
            <a:ext cx="8229600" cy="1900555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sz="3600"/>
              <a:t>24 = 2 x 2 x 2 x 3</a:t>
            </a:r>
            <a:endParaRPr sz="3600"/>
          </a:p>
          <a:p>
            <a:pPr>
              <a:lnSpc>
                <a:spcPct val="90000"/>
              </a:lnSpc>
              <a:defRPr sz="3600"/>
            </a:pPr>
          </a:p>
          <a:p>
            <a:pPr>
              <a:lnSpc>
                <a:spcPct val="90000"/>
              </a:lnSpc>
            </a:pPr>
            <a:r>
              <a:rPr sz="3600"/>
              <a:t>60 = 2 x 2 x 3 x 5</a:t>
            </a:r>
            <a:endParaRPr sz="3600"/>
          </a:p>
        </p:txBody>
      </p:sp>
      <p:sp>
        <p:nvSpPr>
          <p:cNvPr id="4" name="Text Box 4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K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AAAAAhxcAACAcAABZHQAAECAAACYAAAAIAAAA//////////8="/>
              </a:ext>
            </a:extLst>
          </p:cNvSpPr>
          <p:nvPr/>
        </p:nvSpPr>
        <p:spPr>
          <a:xfrm>
            <a:off x="0" y="3824605"/>
            <a:ext cx="4572000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 b="1"/>
              <a:t>We now need to find the GCF</a:t>
            </a:r>
            <a:endParaRPr sz="2800" b="1"/>
          </a:p>
        </p:txBody>
      </p:sp>
      <p:sp>
        <p:nvSpPr>
          <p:cNvPr id="5" name="Text Box 5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EQA+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MGgAAhxcAAD46AAC4GgAAECAAACYAAAAIAAAA//////////8="/>
              </a:ext>
            </a:extLst>
          </p:cNvSpPr>
          <p:nvPr/>
        </p:nvSpPr>
        <p:spPr>
          <a:xfrm>
            <a:off x="4356100" y="3824605"/>
            <a:ext cx="5111750" cy="5187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 b="1"/>
              <a:t>-  Greatest Common Factor</a:t>
            </a:r>
            <a:endParaRPr sz="2800" b="1"/>
          </a:p>
        </p:txBody>
      </p:sp>
      <p:sp>
        <p:nvSpPr>
          <p:cNvPr id="6" name="Text Box 6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LABYC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AAAAAux8AAJUYAADeJgAAECAAACYAAAAIAAAA//////////8="/>
              </a:ext>
            </a:extLst>
          </p:cNvSpPr>
          <p:nvPr/>
        </p:nvSpPr>
        <p:spPr>
          <a:xfrm>
            <a:off x="0" y="5158105"/>
            <a:ext cx="3996055" cy="116014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 b="1"/>
              <a:t>and the LCM</a:t>
            </a:r>
            <a:endParaRPr sz="2800" b="1"/>
          </a:p>
          <a:p>
            <a:pPr>
              <a:spcBef>
                <a:spcPts val="1680"/>
              </a:spcBef>
              <a:defRPr sz="2800" b="1"/>
            </a:pPr>
          </a:p>
        </p:txBody>
      </p:sp>
      <p:sp>
        <p:nvSpPr>
          <p:cNvPr id="7" name="Text Box 7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O1E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MGgAAux8AADo+AADsIgAAECAAACYAAAAIAAAA//////////8="/>
              </a:ext>
            </a:extLst>
          </p:cNvSpPr>
          <p:nvPr/>
        </p:nvSpPr>
        <p:spPr>
          <a:xfrm>
            <a:off x="4356100" y="5158105"/>
            <a:ext cx="5759450" cy="5187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 b="1"/>
              <a:t>-  Least Common Multiple</a:t>
            </a:r>
            <a:endParaRPr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3" grpId="1" animBg="1" advAuto="0"/>
      <p:bldP spid="4" grpId="0" animBg="1" advAuto="0"/>
      <p:bldP spid="5" grpId="0" animBg="1" advAuto="0"/>
      <p:bldP spid="6" grpId="0" animBg="1" advAuto="0"/>
      <p:bldP spid="7" grpId="0" animBg="1" advAuto="0"/>
    </p:bldLst>
    <p:extLst>
      <p:ext uri="smNativeData">
        <pr:smNativeData xmlns:pr="smNativeData" val="RTW/XAYAAAAFAAAAAAAAAAEAAAAFAAAACgAAAAAAAAAAAAAAAAAAAAoAAAACAAAAAQAAAAUAAAAKAAAAAAAAAAAAAAAAAAAADwAAAP3///8BAAAABAAAABAAAAAAAAAAAAAAAAAAAAAUAAAA/f///wEAAAAUAAAAAAAAAAAAAAAAAAAAAAAAABkAAAD9////AQAAAAQAAAAQAAAAAAAAAAAAAAAAAAAAHgAAAP3///8BAAAAFAAAAAAAAAAAAAAAAAAAAAAAAAA="/>
      </p:ext>
    </p:ext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4"/>
          <p:cNvSpPr>
            <a:extLst>
              <a:ext uri="smNativeData">
                <pr:smNativeData xmlns:pr="smNativeData" val="SMDATA_13_RTW/XBMAAAAlAAAAZgAAAA0AAAAAkAAAAEgAAACQAAAASAAAAAAAAAABAAAAAAAAAAEAAABQAAAAAAAAAAAA8D8AAAAAAADw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BCtlgM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gCgAAHBEAAAUZAAAtHgAAECAAACYAAAAIAAAA//////////8="/>
              </a:ext>
            </a:extLst>
          </p:cNvSpPr>
          <p:nvPr/>
        </p:nvSpPr>
        <p:spPr>
          <a:xfrm>
            <a:off x="1727200" y="2781300"/>
            <a:ext cx="2339975" cy="212407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3" name="Oval 5"/>
          <p:cNvSpPr>
            <a:extLst>
              <a:ext uri="smNativeData">
                <pr:smNativeData xmlns:pr="smNativeData" val="SMDATA_13_RTW/XBMAAAAlAAAAZgAAAA0AAAAAkAAAAEgAAACQAAAASAAAAAAAAAABAAAAAAAAAAEAAABQAAAAAAAAAAAA8D8AAAAAAADw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Bg3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oFAAAHBEAAG4jAABnHgAAECAAACYAAAAIAAAA//////////8="/>
              </a:ext>
            </a:extLst>
          </p:cNvSpPr>
          <p:nvPr/>
        </p:nvSpPr>
        <p:spPr>
          <a:xfrm>
            <a:off x="3276600" y="2781300"/>
            <a:ext cx="2482850" cy="216090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4" name="Rectangle 6"/>
          <p:cNvSpPr>
            <a:extLst>
              <a:ext uri="smNativeData">
                <pr:smNativeData xmlns:pr="smNativeData" val="SMDATA_13_RTW/XBMAAAAlAAAAZAAAAA0AAAAAkAAAAEgAAACQAAAASAAAAAAAAAAB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Bg3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2BAAA6wgAADEpAABlIAAAECAAACYAAAAIAAAA//////////8="/>
              </a:ext>
            </a:extLst>
          </p:cNvSpPr>
          <p:nvPr/>
        </p:nvSpPr>
        <p:spPr>
          <a:xfrm>
            <a:off x="684530" y="1449705"/>
            <a:ext cx="6011545" cy="381635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5" name="Text Box 18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D4ROUY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IBwAAGhMAAKAKAACLFQAAECAAACYAAAAIAAAA//////////8="/>
              </a:ext>
            </a:extLst>
          </p:cNvSpPr>
          <p:nvPr/>
        </p:nvSpPr>
        <p:spPr>
          <a:xfrm>
            <a:off x="1224280" y="3105150"/>
            <a:ext cx="50292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24</a:t>
            </a:r>
          </a:p>
        </p:txBody>
      </p:sp>
      <p:sp>
        <p:nvSpPr>
          <p:cNvPr id="6" name="Text Box 19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EIgAAxhEAAN0lAAA3FAAAECAAACYAAAAIAAAA//////////8="/>
              </a:ext>
            </a:extLst>
          </p:cNvSpPr>
          <p:nvPr/>
        </p:nvSpPr>
        <p:spPr>
          <a:xfrm>
            <a:off x="5651500" y="2889250"/>
            <a:ext cx="503555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60</a:t>
            </a:r>
          </a:p>
        </p:txBody>
      </p:sp>
      <p:sp>
        <p:nvSpPr>
          <p:cNvPr id="7" name="Text Box 34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PBAqwQ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0BgAAmAMAABcoAADpBwAAECAAACYAAAAIAAAA//////////8="/>
              </a:ext>
            </a:extLst>
          </p:cNvSpPr>
          <p:nvPr/>
        </p:nvSpPr>
        <p:spPr>
          <a:xfrm>
            <a:off x="1008380" y="584200"/>
            <a:ext cx="5508625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000" b="1"/>
              <a:t>Venn Diagram</a:t>
            </a:r>
            <a:endParaRPr sz="4000" b="1"/>
          </a:p>
        </p:txBody>
      </p:sp>
      <p:sp>
        <p:nvSpPr>
          <p:cNvPr id="8" name="Text Box 45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E0I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kBgAAWwkAAJMaAABsEQAAECAAACYAAAAIAAAA//////////8="/>
              </a:ext>
            </a:extLst>
          </p:cNvSpPr>
          <p:nvPr/>
        </p:nvSpPr>
        <p:spPr>
          <a:xfrm>
            <a:off x="1079500" y="1520825"/>
            <a:ext cx="3240405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24 = 2 x 2 x 2 x 3</a:t>
            </a:r>
          </a:p>
          <a:p>
            <a:pPr>
              <a:spcBef>
                <a:spcPts val="1200"/>
              </a:spcBef>
            </a:pPr>
            <a:r>
              <a:t>60 = 2 x 2 x 3 x 5</a:t>
            </a:r>
          </a:p>
          <a:p>
            <a:pPr>
              <a:spcBef>
                <a:spcPts val="1200"/>
              </a:spcBef>
              <a:defRPr b="1"/>
            </a:pPr>
          </a:p>
        </p:txBody>
      </p:sp>
      <p:sp>
        <p:nvSpPr>
          <p:cNvPr id="9" name="Text Box 46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tFQAA3xQAACQYAABQFwAAECAAACYAAAAIAAAA//////////8="/>
              </a:ext>
            </a:extLst>
          </p:cNvSpPr>
          <p:nvPr/>
        </p:nvSpPr>
        <p:spPr>
          <a:xfrm>
            <a:off x="3564255" y="3392805"/>
            <a:ext cx="360045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2</a:t>
            </a:r>
          </a:p>
        </p:txBody>
      </p:sp>
      <p:grpSp>
        <p:nvGrpSpPr>
          <p:cNvPr id="10" name="Group 50"/>
          <p:cNvGrpSpPr>
            <a:extLst>
              <a:ext uri="smNativeData">
                <pr:smNativeData xmlns:pr="smNativeData" val="SMDATA_7_RTW/XBMAAAAlAAAAAQAAAA0AAAAAkAAAAEgAAACQAAAASAAAAAAAAAAAAAAAAAAAABcAAAAUAAAAAAAAAAAAAAD/fwAA/38AAAAAAAAJAAAABAAAAIAZAAAMAAAAEAAAAAAAAAAAAAAAAAAAAAAAAAAfAAAAVAAAAAAAAAAAAAAAAAAAAAAAAAAAAAAAAAAAAAAAAAAAAAAAAAAAAAAAAAAAAAAAAAAAAAAAAAAAAAAAAAAAAAAAAAAAAAAAAAAAAAAAAAAAAAAAAAAAACEAAAAYAAAAFAAAAKAKAADMCQAAvQsAADsOAAAQAAAAJgAAAAgAAAD/////AAAAAA=="/>
              </a:ext>
            </a:extLst>
          </p:cNvGrpSpPr>
          <p:nvPr/>
        </p:nvGrpSpPr>
        <p:grpSpPr>
          <a:xfrm>
            <a:off x="1727200" y="1592580"/>
            <a:ext cx="180975" cy="720725"/>
            <a:chOff x="1727200" y="1592580"/>
            <a:chExt cx="180975" cy="720725"/>
          </a:xfrm>
        </p:grpSpPr>
        <p:sp>
          <p:nvSpPr>
            <p:cNvPr id="12" name="Line 48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o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EctA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CgCgAArgwAAL0LAAA7DgAAAAAAACYAAAAIAAAA//////////8="/>
                </a:ext>
              </a:extLst>
            </p:cNvSpPr>
            <p:nvPr/>
          </p:nvSpPr>
          <p:spPr>
            <a:xfrm flipH="1">
              <a:off x="1727200" y="2061210"/>
              <a:ext cx="180975" cy="252095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" name="Line 49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o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K47C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CgCgAAzAkAAL0LAABaCwAAAAAAACYAAAAIAAAA//////////8="/>
                </a:ext>
              </a:extLst>
            </p:cNvSpPr>
            <p:nvPr/>
          </p:nvSpPr>
          <p:spPr>
            <a:xfrm flipH="1">
              <a:off x="1727200" y="1592580"/>
              <a:ext cx="180975" cy="252730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13" name="Text Box 51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ZFAAAbBYAANAWAADdGAAAECAAACYAAAAIAAAA//////////8="/>
              </a:ext>
            </a:extLst>
          </p:cNvSpPr>
          <p:nvPr/>
        </p:nvSpPr>
        <p:spPr>
          <a:xfrm>
            <a:off x="3348355" y="3644900"/>
            <a:ext cx="360045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2</a:t>
            </a:r>
          </a:p>
        </p:txBody>
      </p:sp>
      <p:grpSp>
        <p:nvGrpSpPr>
          <p:cNvPr id="14" name="Group 52"/>
          <p:cNvGrpSpPr>
            <a:extLst>
              <a:ext uri="smNativeData">
                <pr:smNativeData xmlns:pr="smNativeData" val="SMDATA_7_RTW/XBMAAAAlAAAAAQAAAA0AAAAAkAAAAEgAAACQAAAASAAAAAAAAAAAAAAAAAAAABcAAAAUAAAAAAAAAAAAAAD/fwAA/38AAAAAAAAJAAAABAAAABg3AAAMAAAAEAAAAAAAAAAAAAAAAAAAAAAAAAAfAAAAVAAAAAAAAAAAAAAAAAAAAAAAAAAAAAAAAAAAAAAAAAAAAAAAAAAAAAAAAAAAAAAAAAAAAAAAAAAAAAAAAAAAAAAAAAAAAAAAAAAAAAAAAAAAAAAAAAAAACEAAAAYAAAAFAAAANgMAAAFCgAA9Q0AAHQOAAAQAAAAJgAAAAgAAAD/////AAAAAA=="/>
              </a:ext>
            </a:extLst>
          </p:cNvGrpSpPr>
          <p:nvPr/>
        </p:nvGrpSpPr>
        <p:grpSpPr>
          <a:xfrm>
            <a:off x="2087880" y="1628775"/>
            <a:ext cx="180975" cy="720725"/>
            <a:chOff x="2087880" y="1628775"/>
            <a:chExt cx="180975" cy="720725"/>
          </a:xfrm>
        </p:grpSpPr>
        <p:sp>
          <p:nvSpPr>
            <p:cNvPr id="16" name="Line 53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o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DYDAAA5wwAAPUNAAB0DgAAAAAAACYAAAAIAAAA//////////8="/>
                </a:ext>
              </a:extLst>
            </p:cNvSpPr>
            <p:nvPr/>
          </p:nvSpPr>
          <p:spPr>
            <a:xfrm flipH="1">
              <a:off x="2087880" y="2097405"/>
              <a:ext cx="180975" cy="252095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" name="Line 54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o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DYDAAABQoAAPUNAACTCwAAAAAAACYAAAAIAAAA//////////8="/>
                </a:ext>
              </a:extLst>
            </p:cNvSpPr>
            <p:nvPr/>
          </p:nvSpPr>
          <p:spPr>
            <a:xfrm flipH="1">
              <a:off x="2087880" y="1628775"/>
              <a:ext cx="180975" cy="252730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17" name="Text Box 55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DFQAApBgAAHoXAAAVGwAAECAAACYAAAAIAAAA//////////8="/>
              </a:ext>
            </a:extLst>
          </p:cNvSpPr>
          <p:nvPr/>
        </p:nvSpPr>
        <p:spPr>
          <a:xfrm>
            <a:off x="3456305" y="4005580"/>
            <a:ext cx="360045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3</a:t>
            </a:r>
          </a:p>
        </p:txBody>
      </p:sp>
      <p:grpSp>
        <p:nvGrpSpPr>
          <p:cNvPr id="18" name="Group 69"/>
          <p:cNvGrpSpPr>
            <a:extLst>
              <a:ext uri="smNativeData">
                <pr:smNativeData xmlns:pr="smNativeData" val="SMDATA_7_RTW/XBMAAAAlAAAAAQAAAA0AAAAAkAAAAEgAAACQAAAASAAAAAAAAAAAAAAAAAAAABcAAAAUAAAAAAAAAAAAAAD/fwAA/38AAAAAAAAJAAAABAAAAASuBK8MAAAAEAAAAAAAAAAAAAAAAAAAAAAAAAAfAAAAVAAAAAAAAAAAAAAAAAAAAAAAAAAAAAAAAAAAAAAAAAAAAAAAAAAAAAAAAAAAAAAAAAAAAAAAAAAAAAAAAAAAAAAAAAAAAAAAAAAAAAAAAAAAAAAAAAAAACEAAAAYAAAAFAAAALkPAAAFCgAACxMAAAEOAAAQAAAAJgAAAAgAAAD/////AAAAAA=="/>
              </a:ext>
            </a:extLst>
          </p:cNvGrpSpPr>
          <p:nvPr/>
        </p:nvGrpSpPr>
        <p:grpSpPr>
          <a:xfrm>
            <a:off x="2555875" y="1628775"/>
            <a:ext cx="539750" cy="647700"/>
            <a:chOff x="2555875" y="1628775"/>
            <a:chExt cx="539750" cy="647700"/>
          </a:xfrm>
        </p:grpSpPr>
        <p:sp>
          <p:nvSpPr>
            <p:cNvPr id="20" name="Line 56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o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C5DwAArQwAAJ0QAAABDgAAAAAAACYAAAAIAAAA//////////8="/>
                </a:ext>
              </a:extLst>
            </p:cNvSpPr>
            <p:nvPr/>
          </p:nvSpPr>
          <p:spPr>
            <a:xfrm flipH="1">
              <a:off x="2555875" y="2060575"/>
              <a:ext cx="144780" cy="215900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" name="Line 57"/>
            <p:cNvSpPr>
              <a:extLst>
                <a:ext uri="smNativeData">
  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o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AoEgAABQoAAAsTAABZCwAAAAAAACYAAAAIAAAA//////////8="/>
                </a:ext>
              </a:extLst>
            </p:cNvSpPr>
            <p:nvPr/>
          </p:nvSpPr>
          <p:spPr>
            <a:xfrm flipH="1">
              <a:off x="2951480" y="1628775"/>
              <a:ext cx="144145" cy="215900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21" name="Text Box 70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ADwAAwhUAALcRAAAzGAAAECAAACYAAAAIAAAA//////////8="/>
              </a:ext>
            </a:extLst>
          </p:cNvSpPr>
          <p:nvPr/>
        </p:nvSpPr>
        <p:spPr>
          <a:xfrm>
            <a:off x="2519680" y="3536950"/>
            <a:ext cx="360045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2</a:t>
            </a:r>
          </a:p>
        </p:txBody>
      </p:sp>
      <p:sp>
        <p:nvSpPr>
          <p:cNvPr id="22" name="Line 71"/>
          <p:cNvSpPr>
            <a:extLst>
              <a:ext uri="smNativeData">
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o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CADwAAzAkAAJ0QAABZCwAAEAAAACYAAAAIAAAA//////////8="/>
              </a:ext>
            </a:extLst>
          </p:cNvSpPr>
          <p:nvPr/>
        </p:nvSpPr>
        <p:spPr>
          <a:xfrm flipH="1">
            <a:off x="2519680" y="1592580"/>
            <a:ext cx="180975" cy="252095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</p:sp>
      <p:sp>
        <p:nvSpPr>
          <p:cNvPr id="23" name="Text Box 72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aHAAA/BUAAJEeAABtGAAAECAAACYAAAAIAAAA//////////8="/>
              </a:ext>
            </a:extLst>
          </p:cNvSpPr>
          <p:nvPr/>
        </p:nvSpPr>
        <p:spPr>
          <a:xfrm>
            <a:off x="4608830" y="3573780"/>
            <a:ext cx="360045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5</a:t>
            </a:r>
          </a:p>
        </p:txBody>
      </p:sp>
      <p:sp>
        <p:nvSpPr>
          <p:cNvPr id="24" name="Line 73"/>
          <p:cNvSpPr>
            <a:extLst>
              <a:ext uri="smNativeData">
                <pr:smNativeData xmlns:pr="smNativeData" val="SMDATA_13_RTW/XBMAAAAlAAAACgAAAA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o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AoEgAArQwAAEUTAAA7DgAAEAAAACYAAAAIAAAA//////////8="/>
              </a:ext>
            </a:extLst>
          </p:cNvSpPr>
          <p:nvPr/>
        </p:nvSpPr>
        <p:spPr>
          <a:xfrm flipH="1">
            <a:off x="2951480" y="2060575"/>
            <a:ext cx="180975" cy="25273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</p:sp>
      <p:sp>
        <p:nvSpPr>
          <p:cNvPr id="25" name="Text Box 74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2BAAADSMAAFAoAAB+JQAAECAAACYAAAAIAAAA//////////8="/>
              </a:ext>
            </a:extLst>
          </p:cNvSpPr>
          <p:nvPr/>
        </p:nvSpPr>
        <p:spPr>
          <a:xfrm>
            <a:off x="684530" y="5697855"/>
            <a:ext cx="586867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GCF  = 2 x 2 x 3  = 12</a:t>
            </a:r>
          </a:p>
        </p:txBody>
      </p:sp>
      <p:sp>
        <p:nvSpPr>
          <p:cNvPr id="26" name="Text Box 75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A2BAAA0SQAAFAoAABCJwAAECAAACYAAAAIAAAA//////////8="/>
              </a:ext>
            </a:extLst>
          </p:cNvSpPr>
          <p:nvPr/>
        </p:nvSpPr>
        <p:spPr>
          <a:xfrm>
            <a:off x="684530" y="5984875"/>
            <a:ext cx="586867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LCM  = 2 x 2 x 2 x 3 x 5  = 120</a:t>
            </a:r>
          </a:p>
        </p:txBody>
      </p:sp>
      <p:sp>
        <p:nvSpPr>
          <p:cNvPr id="27" name="AutoShape 76"/>
          <p:cNvSpPr>
            <a:extLst>
              <a:ext uri="smNativeData">
                <pr:smNativeData xmlns:pr="smNativeData" val="SMDATA_13_RTW/XBMAAAAlAAAA9gEAAA0AAAAAkAAAAEgAAACQAAAASAAAAAAAAAAAAAAAAAAAAAEAAABQAAAA5DiO4ziO6b9Kn/RJn/T3PwAAAAAAAOA/AAAAAAAA4D8AAAAAAADgPwAAAAAAAOA/AAAAAAAA4D8AAAAAAADgPwAAAAAAAOA/AAAAAAAA4D8CAAAAjAAAAAEAAAAAAAAAD2/G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ZFAAAzgcAAIkmAAA3EgAAEAAAACYAAAAIAAAA//////////8="/>
              </a:ext>
            </a:extLst>
          </p:cNvSpPr>
          <p:nvPr/>
        </p:nvSpPr>
        <p:spPr>
          <a:xfrm>
            <a:off x="3348355" y="1268730"/>
            <a:ext cx="2915920" cy="1692275"/>
          </a:xfrm>
          <a:prstGeom prst="wedgeEllipseCallout">
            <a:avLst>
              <a:gd name="adj1" fmla="val -39931"/>
              <a:gd name="adj2" fmla="val 7486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t>GCF is the region of intersection</a:t>
            </a:r>
          </a:p>
          <a:p>
            <a:pPr algn="ctr"/>
            <a:r>
              <a:t>2 x 2 x 3 = 12</a:t>
            </a:r>
          </a:p>
        </p:txBody>
      </p:sp>
      <p:sp>
        <p:nvSpPr>
          <p:cNvPr id="28" name="AutoShape 77"/>
          <p:cNvSpPr>
            <a:extLst>
              <a:ext uri="smNativeData">
                <pr:smNativeData xmlns:pr="smNativeData" val="SMDATA_13_RTW/XBMAAAAlAAAA9gEAAA0AAAAAkAAAAEgAAACQAAAASAAAAAAAAAAAAAAAAAAAAAEAAABQAAAAOKRlfOip87/CAOp9vKXdvwAAAAAAAOA/AAAAAAAA4D8AAAAAAADgPwAAAAAAAOA/AAAAAAAA4D8AAAAAAADgPwAAAAAAAOA/AAAAAAAA4D8CAAAAjAAAAAEAAAAAAAAAD2/G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BaHAAAFhcAAH40AAC3IwAAEAAAACYAAAAIAAAA//////////8="/>
              </a:ext>
            </a:extLst>
          </p:cNvSpPr>
          <p:nvPr/>
        </p:nvSpPr>
        <p:spPr>
          <a:xfrm>
            <a:off x="4608830" y="3752850"/>
            <a:ext cx="3924300" cy="2052955"/>
          </a:xfrm>
          <a:prstGeom prst="wedgeEllipseCallout">
            <a:avLst>
              <a:gd name="adj1" fmla="val -61449"/>
              <a:gd name="adj2" fmla="val -2316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t>LCM is all the numbers in the circles multiplied together </a:t>
            </a:r>
          </a:p>
          <a:p>
            <a:pPr algn="ctr"/>
            <a:r>
              <a:t>2 x 2 x 2 x 3 x 5=120</a:t>
            </a:r>
          </a:p>
        </p:txBody>
      </p:sp>
      <p:pic>
        <p:nvPicPr>
          <p:cNvPr id="29" name="Picture 78">
            <a:hlinkClick r:id="" action="ppaction://media"/>
          </p:cNvPr>
          <p:cNvPicPr>
            <a:picLocks noChangeAspect="1"/>
            <a:extLst>
              <a:ext uri="smNativeData">
                <pr:smNativeData xmlns:pr="smNativeData" val="SMDATA_15_RTW/XBMAAAAlAAAAEQAAAC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D2/GBf///wEAAAAAAAAAAAAAAAAAAAAAAAAAAAAAAAAAAAAAAAAAAAAAAAJ/f38A2/X5A8zMzADAwP8Af39/AAAAAAAAAAAAAAAAAP///wAAAAAAIQAAABgAAAAUAAAA3ScAAF8mAAC9KQAAPygAABAAAAAmAAAACAAAAP//////////"/>
              </a:ext>
            </a:extLst>
          </p:cNvPicPr>
          <p:nvPr>
            <a:wavAudioFile r:embed="rId2" name="j0214098.wav"/>
          </p:nvPr>
        </p:nvPicPr>
        <p:blipFill>
          <a:blip r:embed="rId3"/>
          <a:stretch>
            <a:fillRect/>
          </a:stretch>
        </p:blipFill>
        <p:spPr>
          <a:xfrm>
            <a:off x="6480175" y="6237605"/>
            <a:ext cx="304800" cy="3048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16" presetID="1" presetClass="mediacall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7" dur="1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</p:childTnLst>
        </p:cTn>
      </p:par>
    </p:tnLst>
    <p:bldLst>
      <p:bldP spid="2" grpId="0" animBg="1" advAuto="0"/>
      <p:bldP spid="3" grpId="0" animBg="1" advAuto="0"/>
      <p:bldP spid="4" grpId="0" animBg="1" advAuto="0"/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3" grpId="0" animBg="1" advAuto="0"/>
      <p:bldP spid="14" grpId="0" animBg="1" advAuto="0"/>
      <p:bldP spid="17" grpId="0" animBg="1" advAuto="0"/>
      <p:bldP spid="18" grpId="0" animBg="1" advAuto="0"/>
      <p:bldP spid="21" grpId="0" animBg="1" advAuto="0"/>
      <p:bldP spid="22" grpId="0" animBg="1" advAuto="0"/>
      <p:bldP spid="23" grpId="0" animBg="1" advAuto="0"/>
      <p:bldP spid="24" grpId="0" animBg="1" advAuto="0"/>
      <p:bldP spid="25" grpId="0" animBg="1" advAuto="0"/>
      <p:bldP spid="26" grpId="0" animBg="1" advAuto="0"/>
      <p:bldP spid="27" grpId="0" animBg="1" advAuto="0"/>
      <p:bldP spid="28" grpId="0" animBg="1" advAuto="0"/>
      <p:bldP spid="29" grpId="0" animBg="1" advAuto="0"/>
    </p:bldLst>
    <p:extLst>
      <p:ext uri="smNativeData">
        <pr:smNativeData xmlns:pr="smNativeData" val="RTW/XBYAAAAFAAAA/f///wEAAAAJAAAAAAAAAAAAAAAAAAAAAAAAAAoAAAD9////AQAAABYAAAAEAAAAAAAAAAAAAAAAAAAADwAAAP3///8BAAAAAwAAAAoAAAAAAAAAAAAAAAAAAAAUAAAA/f///wEAAAAWAAAABAAAAAAAAAAAAAAAAAAAABkAAAD9////AQAAAAMAAAAKAAAAAAAAAAAAAAAAAAAAHgAAAP3///8BAAAAFgAAAAQAAAAAAAAAAAAAAAAAAAAjAAAA/f///wEAAAAWAAAABAAAAAAAAAAAAAAAAAAAACgAAAD9////AQAAAAgAAAAQAAAAAAAAAAAAAAAAAAAALQAAAP3///8BAAAAAgAAAAQAAAAAAAAAAAAAAAAAAAAzAAAA/f///wEAAAAIAAAAEAAAAAAAAAAAAAAAAAAAADgAAAD9////AQAAAAIAAAAEAAAAAAAAAAAAAAAAAAAAPgAAAP3///8BAAAACAAAABAAAAAAAAAAAAAAAAAAAABDAAAA/f///wEAAAACAAAABAAAAAAAAAAAAAAAAAAAAEkAAAD9////AQAAAAgAAAAQAAAAAAAAAAAAAAAAAAAATgAAAP3///8BAAAAAgAAAAQAAAAAAAAAAAAAAAAAAABUAAAA/f///wEAAAAIAAAAEAAAAAAAAAAAAAAAAAAAAFkAAAD9////AQAAAAIAAAAEAAAAAAAAAAAAAAAAAAAAXwAAAP3///8BAAAACQAAAAAAAAAAAAAAAAAAAAAAAABkAAAA/f///wEAAAAJAAAAAAAAAAAAAAAAAAAAAAAAAGkAAAD9////AQAAAAIAAAAEAAAAAAAAAAAAAAAAAAAAbwAAAP3///8BAAAAAgAAAAQAAAAAAAAAAAAAAAAAAAB0AAAA/f///wYAAAABAAAAAAAAAAAAAAAAAAAAAAAAAA=="/>
      </p:ext>
    </p:ext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extLst>
              <a:ext uri="smNativeData">
                <pr:smNativeData xmlns:pr="smNativeData" val="SMDATA_13_RTW/XBMAAAAlAAAAEgAAAE0AAAAAkAAAAEgAAACQAAAASAAAAAAAAAAAAAAAAAAAAAEAAABQAAAAAAAAAAAA4D8AAAAAAADg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CLAQAARAIAAGctAABTMgAAECAAACYAAAAIAAAA//////////8="/>
              </a:ext>
            </a:extLst>
          </p:cNvSpPr>
          <p:nvPr/>
        </p:nvSpPr>
        <p:spPr>
          <a:xfrm>
            <a:off x="250825" y="368300"/>
            <a:ext cx="7129780" cy="78124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/>
              <a:t>The LCM of two or more numbers is the smallest number that is a multiple of each of the numbers.</a:t>
            </a:r>
            <a:endParaRPr sz="2800"/>
          </a:p>
          <a:p>
            <a:pPr algn="ctr">
              <a:spcBef>
                <a:spcPts val="1680"/>
              </a:spcBef>
            </a:pPr>
            <a:r>
              <a:rPr sz="2800"/>
              <a:t>24 x 5 =</a:t>
            </a:r>
            <a:r>
              <a:rPr sz="2800" b="1">
                <a:solidFill>
                  <a:srgbClr val="3366CC"/>
                </a:solidFill>
              </a:rPr>
              <a:t>120</a:t>
            </a:r>
            <a:r>
              <a:rPr sz="2800"/>
              <a:t>       60 x 2 =</a:t>
            </a:r>
            <a:r>
              <a:rPr sz="2800" b="1">
                <a:solidFill>
                  <a:srgbClr val="3366CC"/>
                </a:solidFill>
              </a:rPr>
              <a:t>120</a:t>
            </a:r>
            <a:endParaRPr sz="2800" b="1">
              <a:solidFill>
                <a:srgbClr val="3366CC"/>
              </a:solidFill>
            </a:endParaRPr>
          </a:p>
          <a:p>
            <a:pPr algn="ctr">
              <a:spcBef>
                <a:spcPts val="1680"/>
              </a:spcBef>
            </a:pPr>
            <a:r>
              <a:rPr sz="2400"/>
              <a:t>or you could write out the multiples of</a:t>
            </a:r>
            <a:r>
              <a:rPr sz="2800" b="1"/>
              <a:t> </a:t>
            </a:r>
            <a:r>
              <a:rPr sz="2400"/>
              <a:t>24 and 60</a:t>
            </a:r>
            <a:endParaRPr sz="2400"/>
          </a:p>
          <a:p>
            <a:pPr algn="ctr">
              <a:spcBef>
                <a:spcPts val="1440"/>
              </a:spcBef>
            </a:pPr>
            <a:r>
              <a:rPr sz="2400"/>
              <a:t>24, 48, 72, 96, 120, 144,….</a:t>
            </a:r>
            <a:endParaRPr sz="2400"/>
          </a:p>
          <a:p>
            <a:pPr algn="ctr">
              <a:spcBef>
                <a:spcPts val="1440"/>
              </a:spcBef>
            </a:pPr>
            <a:r>
              <a:rPr sz="2400"/>
              <a:t>60, 120, 180, 240, 300,....</a:t>
            </a:r>
            <a:endParaRPr sz="2800" b="1">
              <a:solidFill>
                <a:srgbClr val="3366CC"/>
              </a:solidFill>
            </a:endParaRPr>
          </a:p>
          <a:p>
            <a:pPr algn="ctr">
              <a:spcBef>
                <a:spcPts val="1680"/>
              </a:spcBef>
            </a:pPr>
            <a:r>
              <a:rPr sz="2800"/>
              <a:t>The GCF of two or more numbers is the largest number that divides exactly into each of them. </a:t>
            </a:r>
            <a:endParaRPr sz="2800"/>
          </a:p>
          <a:p>
            <a:pPr algn="ctr">
              <a:spcBef>
                <a:spcPts val="1680"/>
              </a:spcBef>
            </a:pPr>
            <a:r>
              <a:rPr sz="2800"/>
              <a:t>24 ÷ </a:t>
            </a:r>
            <a:r>
              <a:rPr sz="2800" b="1">
                <a:solidFill>
                  <a:srgbClr val="3366CC"/>
                </a:solidFill>
              </a:rPr>
              <a:t>12</a:t>
            </a:r>
            <a:r>
              <a:rPr sz="2800"/>
              <a:t> = 2         60 ÷ </a:t>
            </a:r>
            <a:r>
              <a:rPr sz="2800" b="1">
                <a:solidFill>
                  <a:srgbClr val="3366CC"/>
                </a:solidFill>
              </a:rPr>
              <a:t>12</a:t>
            </a:r>
            <a:r>
              <a:rPr sz="2800"/>
              <a:t> = 5</a:t>
            </a:r>
            <a:endParaRPr sz="2800"/>
          </a:p>
          <a:p>
            <a:pPr algn="ctr">
              <a:spcBef>
                <a:spcPts val="1680"/>
              </a:spcBef>
              <a:defRPr sz="2800"/>
            </a:pPr>
          </a:p>
          <a:p>
            <a:pPr algn="ctr">
              <a:spcBef>
                <a:spcPts val="1680"/>
              </a:spcBef>
              <a:defRPr sz="2800"/>
            </a:pPr>
          </a:p>
          <a:p>
            <a:pPr algn="ctr">
              <a:spcBef>
                <a:spcPts val="1680"/>
              </a:spcBef>
              <a:defRPr sz="2800"/>
            </a:pPr>
          </a:p>
        </p:txBody>
      </p:sp>
      <p:sp>
        <p:nvSpPr>
          <p:cNvPr id="3" name="Oval 7"/>
          <p:cNvSpPr>
            <a:extLst>
              <a:ext uri="smNativeData">
                <pr:smNativeData xmlns:pr="smNativeData" val="SMDATA_13_RTW/XBMAAAAlAAAAZgAAAA0AAAAAkAAAAEgAAACQAAAASAAAAAAAAAABAAAAAAAAAAEAAABQAAAAAAAAAAAA8D8AAAAAAADw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e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CVGAAA4RIAACAcAACmFgAAECAAACYAAAAIAAAA//////////8="/>
              </a:ext>
            </a:extLst>
          </p:cNvSpPr>
          <p:nvPr/>
        </p:nvSpPr>
        <p:spPr>
          <a:xfrm>
            <a:off x="3996055" y="3068955"/>
            <a:ext cx="575945" cy="612775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4" name="Oval 8"/>
          <p:cNvSpPr>
            <a:extLst>
              <a:ext uri="smNativeData">
                <pr:smNativeData xmlns:pr="smNativeData" val="SMDATA_13_RTW/XBMAAAAlAAAAZgAAAA0AAAAAkAAAAEgAAACQAAAASAAAAAAAAAABAAAAAAAAAAEAAABQAAAAAAAAAAAA8D8AAAAAAADwPwAAAAAAAOA/AAAAAAAA4D8AAAAAAADgPwAAAAAAAOA/AAAAAAAA4D8AAAAAAADgPwAAAAAAAOA/AAAAAAAA4D8CAAAAjAAAAAAAAAAAAAAAD2/GDP///wgAAAAAAAAAAAAAAAAAAAAAAAAAAAAAAAAAAAAAZAAAAAEAAABAAAAAAAAAAAAAAAAAAAAAAAAAAAAAAAAAAAAAAAAAAAAAAAAAAAAAAAAAAAAAAAAAAAAAAAAAAAAAAAAAAAAAAAAAAAAAAAAAAAAAAAAAAAAAAAAAAAAAFAAAADwAAAABAAAAAAAAAP8AAAAe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/wAAAH9/fwDb9fkDzMzMAMDA/wB/f38AAAAAAAAAAAAAAAAAAAAAAAAAAAAhAAAAGAAAABQAAAC5DwAAbBYAAEITAAC+GQAAECAAACYAAAAIAAAA//////////8="/>
              </a:ext>
            </a:extLst>
          </p:cNvSpPr>
          <p:nvPr/>
        </p:nvSpPr>
        <p:spPr>
          <a:xfrm rot="21475370">
            <a:off x="2555875" y="3644900"/>
            <a:ext cx="574675" cy="53975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9" presetClass="entr" presetSubtype="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3" grpId="0" animBg="1" advAuto="0"/>
      <p:bldP spid="4" grpId="0" animBg="1" advAuto="0"/>
    </p:bldLst>
    <p:extLst>
      <p:ext uri="smNativeData">
        <pr:smNativeData xmlns:pr="smNativeData" val="RTW/XAMAAAAFAAAA/f///wEAAAAEAAAAEAAAAAAAAAAAAAAAAAAAAAoAAAD9////AQAAADEAAAAAAAAAAAIAAAAAAAAAAAAAEAAAAP3///8BAAAAMQAAAAAAAAAAAgAAAAAAAAAAAAA="/>
      </p:ext>
    </p:ext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extLst>
              <a:ext uri="smNativeData">
                <pr:smNativeData xmlns:pr="smNativeData" val="SMDATA_13_RTW/XBMAAAAlAAAAkQEAAA0AAAAAkAAAAEgAAACQAAAASAAAAAAAAAABAAAAAAAAAAEAAABQAAAAAAAAAAAA4D8AAAAAAADgPwAAAAAAAOA/AAAAAAAA4D8AAAAAAADgPwAAAAAAAOA/AAAAAAAA4D8AAAAAAADgPwAAAAAAAOA/AAAAAAAA4D8CAAAAjAAAAAEAAAAAAAAAD2/G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b9f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Pb8YF////AQAAAAAAAAAAAAAAAAAAAAAAAAAAAAAAAAAAAAAAAAAAAAAAAn9/fwDb9fkDzMzMAMDA/wB/f38AAAAAAAAAAAAAAAAAAAAAAAAAAAAhAAAAGAAAABQAAADhAAAAKAMAAEA4AADsJwAAECAAACYAAAAIAAAA//////////8="/>
              </a:ext>
            </a:extLst>
          </p:cNvSpPr>
          <p:nvPr/>
        </p:nvSpPr>
        <p:spPr>
          <a:xfrm>
            <a:off x="142875" y="513080"/>
            <a:ext cx="9001125" cy="5976620"/>
          </a:xfrm>
          <a:prstGeom prst="irregularSeal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3200"/>
              <a:t>   Can you do some questions </a:t>
            </a:r>
            <a:endParaRPr sz="3200"/>
          </a:p>
          <a:p>
            <a:pPr algn="ctr"/>
            <a:r>
              <a:rPr sz="3200"/>
              <a:t>now on your own?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</p:bldLst>
    <p:extLst>
      <p:ext uri="smNativeData">
        <pr:smNativeData xmlns:pr="smNativeData" val="RTW/XAEAAAAFAAAA/f///wMAAAAIAAAAAAAAAAAAAABoAQAAAAAAAA==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E2D700"/>
      </a:hlink>
      <a:folHlink>
        <a:srgbClr val="85DFD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onstantia"/>
        <a:ea typeface="Constantia"/>
        <a:cs typeface="Constant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00FF"/>
      </a:hlink>
      <a:folHlink>
        <a:srgbClr val="80008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onstantia"/>
        <a:ea typeface="Constantia"/>
        <a:cs typeface="Constant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Presentation">
  <a:themeElements>
    <a:clrScheme name="Presentation 1">
      <a:dk1>
        <a:srgbClr val="FFFFFF"/>
      </a:dk1>
      <a:lt1>
        <a:srgbClr val="000000"/>
      </a:lt1>
      <a:dk2>
        <a:srgbClr val="DBF5F9"/>
      </a:dk2>
      <a:lt2>
        <a:srgbClr val="04617B"/>
      </a:lt2>
      <a:accent1>
        <a:srgbClr val="0F6FC6"/>
      </a:accent1>
      <a:accent2>
        <a:srgbClr val="009DD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E2D700"/>
      </a:hlink>
      <a:folHlink>
        <a:srgbClr val="85DFD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onstantia"/>
        <a:ea typeface="Constantia"/>
        <a:cs typeface="Constant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000000"/>
        </a:lt1>
        <a:dk2>
          <a:srgbClr val="DBF5F9"/>
        </a:dk2>
        <a:lt2>
          <a:srgbClr val="04617B"/>
        </a:lt2>
        <a:accent1>
          <a:srgbClr val="0F6FC6"/>
        </a:accent1>
        <a:accent2>
          <a:srgbClr val="009DD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resentation">
  <a:themeElements>
    <a:clrScheme name="Presentation 1">
      <a:dk1>
        <a:srgbClr val="FFFFFF"/>
      </a:dk1>
      <a:lt1>
        <a:srgbClr val="000000"/>
      </a:lt1>
      <a:dk2>
        <a:srgbClr val="DBF5F9"/>
      </a:dk2>
      <a:lt2>
        <a:srgbClr val="04617B"/>
      </a:lt2>
      <a:accent1>
        <a:srgbClr val="0F6FC6"/>
      </a:accent1>
      <a:accent2>
        <a:srgbClr val="009DD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E2D700"/>
      </a:hlink>
      <a:folHlink>
        <a:srgbClr val="85DFD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onstantia"/>
        <a:ea typeface="Constantia"/>
        <a:cs typeface="Constant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000000"/>
        </a:lt1>
        <a:dk2>
          <a:srgbClr val="DBF5F9"/>
        </a:dk2>
        <a:lt2>
          <a:srgbClr val="04617B"/>
        </a:lt2>
        <a:accent1>
          <a:srgbClr val="0F6FC6"/>
        </a:accent1>
        <a:accent2>
          <a:srgbClr val="009DD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E2D700"/>
      </a:hlink>
      <a:folHlink>
        <a:srgbClr val="85DFD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onstantia"/>
        <a:ea typeface="Constantia"/>
        <a:cs typeface="Constant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E2D700"/>
      </a:hlink>
      <a:folHlink>
        <a:srgbClr val="85DFD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onstantia"/>
        <a:ea typeface="Constantia"/>
        <a:cs typeface="Constanti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Venn Diagrams to find the HCF and LCM</dc:title>
  <dc:subject/>
  <dc:creator>stss13</dc:creator>
  <cp:keywords/>
  <dc:description/>
  <cp:lastModifiedBy>apc</cp:lastModifiedBy>
  <cp:revision>0</cp:revision>
  <dcterms:created xsi:type="dcterms:W3CDTF">2019-04-23T14:52:50Z</dcterms:created>
  <dcterms:modified xsi:type="dcterms:W3CDTF">2019-04-23T14:54:45Z</dcterms:modified>
</cp:coreProperties>
</file>