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/>
  <p:extLst>
    <p:ext uri="smNativeData">
      <pr:smAppRevision xmlns:pr="smNativeData" dt="1556135949" val="960" rev64="64" revOS="3"/>
      <pr:smFileRevision xmlns:pr="smNativeData" dt="1556135949" val="0"/>
      <pr:guideOptions xmlns:pr="smNativeData" dt="1556135949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 snapToObjects="1">
      <p:cViewPr varScale="1">
        <p:scale>
          <a:sx n="60" d="100"/>
          <a:sy n="60" d="100"/>
        </p:scale>
        <p:origin x="137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napToObjects="1">
      <p:cViewPr>
        <p:scale>
          <a:sx n="60" d="100"/>
          <a:sy n="60" d="100"/>
        </p:scale>
        <p:origin x="1374" y="209"/>
      </p:cViewPr>
    </p:cSldViewPr>
  </p:notesViewPr>
  <p:gridSpacing cx="1425687395" cy="142568739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cDAX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hDRi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gY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DcDAX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Y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</a:lstStyle>
          <a:p>
            <a:pPr/>
            <a: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cDAX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HA1AAC4CAAAAAAAACYAAAAIAAAAgY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cDAXBMAAAAlAAAAZAAAAA8B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4ZBF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AAAAACYAAAAIAAAAA4AAAAAAAAA="/>
              </a:ext>
            </a:extLst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cDAXBMAAAAlAAAAZAAAAA8B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AAAAACYAAAAIAAAAg4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cDAXBMAAAAlAAAAZAAAAA8B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AAAAACYAAAAIAAAAA4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cDAX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AL5A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HA1AAC4CAAAAAAAACYAAAAIAAAAgY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cDAX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AAAAACYAAAAIAAAAAYAAAAAAAAA="/>
              </a:ext>
            </a:extLst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cDAX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AAAAACYAAAAIAAAAAY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pPr>
              <a:defRPr cap="all"/>
            </a:pPr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cDAXB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AAAAACYAAAAIAAAAgY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/>
            <a:r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cDAX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HA1AAC4CAAAAAAAACYAAAAIAAAAgY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cDAX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AAAAACYAAAAIAAAAAY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DcDAX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Y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cDAX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HA1AAC4CAAAAAAAACYAAAAIAAAAgY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cDAXB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AAAAACYAAAAIAAAAgY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DcDAX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Y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4"/>
          <p:cNvSpPr>
            <a:spLocks noGrp="1" noChangeArrowheads="1"/>
            <a:extLst>
              <a:ext uri="smNativeData">
                <pr:smNativeData xmlns:pr="smNativeData" val="SMDATA_13_DcDAXB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Y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</a:lstStyle>
          <a:p>
            <a:pPr/>
            <a:r>
              <a:t>Click to edit Master text styles</a:t>
            </a:r>
          </a:p>
        </p:txBody>
      </p:sp>
      <p:sp>
        <p:nvSpPr>
          <p:cNvPr id="6" name="SlideText3"/>
          <p:cNvSpPr>
            <a:spLocks noGrp="1" noChangeArrowheads="1"/>
            <a:extLst>
              <a:ext uri="smNativeData">
                <pr:smNativeData xmlns:pr="smNativeData" val="SMDATA_13_DcDAX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Y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cDAXBMAAAAlAAAAZAAAAA8B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HA1AAC4CAAAAAAAACYAAAAIAAAAgY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cDAXB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AAAAACYAAAAIAAAAgY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cDAX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AAAAACYAAAAIAAAAAY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DcDAX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Y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/>
            <a:r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DcDAXB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AAAAACYAAAAIAAAAgY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DcDAX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AAAAACYAAAAIAAAAAY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2"/>
          <p:cNvSpPr>
            <a:spLocks noGrp="1" noChangeArrowheads="1"/>
            <a:extLst>
              <a:ext uri="smNativeData">
                <pr:smNativeData xmlns:pr="smNativeData" val="SMDATA_13_DcDAXB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Y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/>
            <a:r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39"/>
          <p:cNvGraphicFramePr>
            <a:graphicFrameLocks noGrp="1"/>
          </p:cNvGraphicFramePr>
          <p:nvPr/>
        </p:nvGraphicFramePr>
        <p:xfrm>
          <a:off x="520700" y="1733550"/>
          <a:ext cx="2508250" cy="23018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36930"/>
                <a:gridCol w="835025"/>
                <a:gridCol w="836295"/>
              </a:tblGrid>
              <a:tr h="767080"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21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37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48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extLst>
                  <a:ext uri="smNativeData">
                    <pr:rowheight xmlns="" xmlns:pr="smNativeData" dt="1556135949" type="min" val="767080"/>
                  </a:ext>
                </a:extLst>
              </a:tr>
              <a:tr h="768350"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54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101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99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extLst>
                  <a:ext uri="smNativeData">
                    <pr:rowheight xmlns="" xmlns:pr="smNativeData" dt="1556135949" type="min" val="768350"/>
                  </a:ext>
                </a:extLst>
              </a:tr>
              <a:tr h="766445"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47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19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230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extLst>
                  <a:ext uri="smNativeData">
                    <pr:rowheight xmlns="" xmlns:pr="smNativeData" dt="1556135949" type="min" val="766445"/>
                  </a:ext>
                </a:extLst>
              </a:tr>
            </a:tbl>
          </a:graphicData>
        </a:graphic>
      </p:graphicFrame>
      <p:graphicFrame>
        <p:nvGraphicFramePr>
          <p:cNvPr id="3" name="Group 76"/>
          <p:cNvGraphicFramePr>
            <a:graphicFrameLocks noGrp="1"/>
          </p:cNvGraphicFramePr>
          <p:nvPr/>
        </p:nvGraphicFramePr>
        <p:xfrm>
          <a:off x="3335655" y="1738630"/>
          <a:ext cx="2508250" cy="23018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36930"/>
                <a:gridCol w="835025"/>
                <a:gridCol w="836295"/>
              </a:tblGrid>
              <a:tr h="767080"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91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39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108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extLst>
                  <a:ext uri="smNativeData">
                    <pr:rowheight xmlns="" xmlns:pr="smNativeData" dt="1556135949" type="min" val="767080"/>
                  </a:ext>
                </a:extLst>
              </a:tr>
              <a:tr h="768350"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126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51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43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extLst>
                  <a:ext uri="smNativeData">
                    <pr:rowheight xmlns="" xmlns:pr="smNativeData" dt="1556135949" type="min" val="768350"/>
                  </a:ext>
                </a:extLst>
              </a:tr>
              <a:tr h="766445"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147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192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45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extLst>
                  <a:ext uri="smNativeData">
                    <pr:rowheight xmlns="" xmlns:pr="smNativeData" dt="1556135949" type="min" val="766445"/>
                  </a:ext>
                </a:extLst>
              </a:tr>
            </a:tbl>
          </a:graphicData>
        </a:graphic>
      </p:graphicFrame>
      <p:graphicFrame>
        <p:nvGraphicFramePr>
          <p:cNvPr id="4" name="Group 77"/>
          <p:cNvGraphicFramePr>
            <a:graphicFrameLocks noGrp="1"/>
          </p:cNvGraphicFramePr>
          <p:nvPr/>
        </p:nvGraphicFramePr>
        <p:xfrm>
          <a:off x="6149975" y="1729105"/>
          <a:ext cx="2508250" cy="23018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36930"/>
                <a:gridCol w="835025"/>
                <a:gridCol w="836295"/>
              </a:tblGrid>
              <a:tr h="767080"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64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111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43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extLst>
                  <a:ext uri="smNativeData">
                    <pr:rowheight xmlns="" xmlns:pr="smNativeData" dt="1556135949" type="min" val="767080"/>
                  </a:ext>
                </a:extLst>
              </a:tr>
              <a:tr h="768350"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58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259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98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extLst>
                  <a:ext uri="smNativeData">
                    <pr:rowheight xmlns="" xmlns:pr="smNativeData" dt="1556135949" type="min" val="768350"/>
                  </a:ext>
                </a:extLst>
              </a:tr>
              <a:tr h="766445"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403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513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 vert="horz" wrap="square" numCol="1"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sz="2400" b="1">
                          <a:solidFill>
                            <a:srgbClr val="FF3300"/>
                          </a:solidFill>
                          <a:latin typeface="Comic Sans MS" pitchFamily="1" charset="0"/>
                          <a:ea typeface="Comic Sans MS" pitchFamily="1" charset="0"/>
                          <a:cs typeface="Comic Sans MS" pitchFamily="1" charset="0"/>
                        </a:rPr>
                        <a:t>62</a:t>
                      </a:r>
                      <a:endParaRPr sz="2400" b="1">
                        <a:solidFill>
                          <a:srgbClr val="FF3300"/>
                        </a:solidFill>
                        <a:latin typeface="Comic Sans MS" pitchFamily="1" charset="0"/>
                        <a:ea typeface="Comic Sans MS" pitchFamily="1" charset="0"/>
                        <a:cs typeface="Comic Sans MS" pitchFamily="1" charset="0"/>
                      </a:endParaRPr>
                    </a:p>
                  </a:txBody>
                  <a:tcPr anchor="ctr" marL="90170" marR="46990" marT="90170" marB="46990">
                    <a:lnL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L>
                    <a:lnR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R>
                    <a:lnT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T>
                    <a:lnB w="38100" cap="flat" cmpd="sng" algn="ctr">
                      <a:solidFill>
                        <a:srgbClr val="FF3300"/>
                      </a:solidFill>
                      <a:prstDash val="solid"/>
                      <a:headEnd type="none"/>
                      <a:tailEnd type="none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extLst>
                  <a:ext uri="smNativeData">
                    <pr:rowheight xmlns="" xmlns:pr="smNativeData" dt="1556135949" type="min" val="766445"/>
                  </a:ext>
                </a:extLst>
              </a:tr>
            </a:tbl>
          </a:graphicData>
        </a:graphic>
      </p:graphicFrame>
      <p:sp>
        <p:nvSpPr>
          <p:cNvPr id="5" name="Text Box 78"/>
          <p:cNvSpPr txBox="1">
            <a:extLst>
              <a:ext uri="smNativeData">
                <pr:smNativeData xmlns:pr="smNativeData" val="SMDATA_13_DcDA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tAAAAYQMAAG04AAAxBgAAECAAACYAAAAIAAAA//////////8="/>
              </a:ext>
            </a:extLst>
          </p:cNvSpPr>
          <p:nvPr/>
        </p:nvSpPr>
        <p:spPr>
          <a:xfrm>
            <a:off x="28575" y="549275"/>
            <a:ext cx="9144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I have to pick a number at RANDOM from one of these boards</a:t>
            </a:r>
            <a:endParaRPr sz="24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6" name="Text Box 81"/>
          <p:cNvSpPr txBox="1">
            <a:extLst>
              <a:ext uri="smNativeData">
                <pr:smNativeData xmlns:pr="smNativeData" val="SMDATA_13_DcDAXBMAAAAlAAAAEgAAAE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FAAAMQYAAAg3AAAJCQAAECAAACYAAAAIAAAA//////////8="/>
              </a:ext>
            </a:extLst>
          </p:cNvSpPr>
          <p:nvPr/>
        </p:nvSpPr>
        <p:spPr>
          <a:xfrm rot="10800000" flipV="1">
            <a:off x="3335655" y="1006475"/>
            <a:ext cx="5610225" cy="462280"/>
          </a:xfrm>
          <a:prstGeom prst="rect">
            <a:avLst/>
          </a:prstGeom>
          <a:noFill/>
          <a:ln>
            <a:noFill/>
          </a:ln>
          <a:effectLst/>
        </p:spPr>
        <p:txBody>
          <a:bodyPr rot="10800000"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4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How do we test for multiples of 3?</a:t>
            </a:r>
            <a:endParaRPr sz="24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  <p:sp>
        <p:nvSpPr>
          <p:cNvPr id="7" name="Text Box 82"/>
          <p:cNvSpPr txBox="1">
            <a:extLst>
              <a:ext uri="smNativeData">
                <pr:smNativeData xmlns:pr="smNativeData" val="SMDATA_13_DcDA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tAAAASxwAAG04AABaIQAAECAAACYAAAAIAAAA//////////8="/>
              </a:ext>
            </a:extLst>
          </p:cNvSpPr>
          <p:nvPr/>
        </p:nvSpPr>
        <p:spPr>
          <a:xfrm>
            <a:off x="28575" y="4599305"/>
            <a:ext cx="9144000" cy="8223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400">
                <a:latin typeface="Comic Sans MS" pitchFamily="1" charset="0"/>
                <a:ea typeface="Comic Sans MS" pitchFamily="1" charset="0"/>
                <a:cs typeface="Comic Sans MS" pitchFamily="1" charset="0"/>
              </a:rPr>
              <a:t>Which board gives me the best chance of choosing a multiple of  3?</a:t>
            </a:r>
            <a:endParaRPr sz="2400">
              <a:latin typeface="Comic Sans MS" pitchFamily="1" charset="0"/>
              <a:ea typeface="Comic Sans MS" pitchFamily="1" charset="0"/>
              <a:cs typeface="Comic Sans MS" pitchFamily="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  <p:bldP spid="5" grpId="1" animBg="1" advAuto="0"/>
      <p:bldP spid="6" grpId="0" animBg="1" advAuto="0"/>
      <p:bldP spid="6" grpId="1" animBg="1" advAuto="0"/>
      <p:bldP spid="7" grpId="0" animBg="1" advAuto="0"/>
      <p:bldP spid="7" grpId="1" animBg="1" advAuto="0"/>
    </p:bldLst>
    <p:extLst>
      <p:ext uri="smNativeData">
        <pr:smNativeData xmlns:pr="smNativeData" val="DcDAXAYAAAAFAAAA/f///wEAAAACAAAACAAAAAAAAAAAAAAAAAAAAAsAAAD9////AgAAAAEAAAAAAAAAAAAAAAAAAAAAAAAADQAAAP3///8BAAAAAgAAAAgAAAAAAAAAAAAAAAAAAAATAAAA/f///wIAAAABAAAAAAAAAAAAAAAAAAAAAAAAABUAAAD9////AQAAAAIAAAAIAAAAAAAAAAAAAAAAAAAAGwAAAP3///8CAAAAAQAAAAAAAAAAAAAAAAAAAAAAAAA="/>
      </p:ext>
    </p:ext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Warden</dc:creator>
  <cp:keywords/>
  <dc:description/>
  <cp:lastModifiedBy>apc</cp:lastModifiedBy>
  <cp:revision>0</cp:revision>
  <dcterms:created xsi:type="dcterms:W3CDTF">2019-04-24T18:58:41Z</dcterms:created>
  <dcterms:modified xsi:type="dcterms:W3CDTF">2019-04-24T18:59:09Z</dcterms:modified>
</cp:coreProperties>
</file>