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</p:sldIdLst>
  <p:sldSz cx="9906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520708" val="960" rev64="64" revOS="3"/>
      <pr:smFileRevision xmlns:pr="smNativeData" dt="1555520708" val="0"/>
      <pr:guideOptions xmlns:pr="smNativeData" dt="1555520708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145" y="209"/>
      </p:cViewPr>
      <p:guideLst x="0" y="0"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6" d="100"/>
        <a:sy n="16" d="100"/>
      </p:scale>
      <p:origin x="0" y="0"/>
    </p:cViewPr>
  </p:sorterViewPr>
  <p:notesViewPr>
    <p:cSldViewPr>
      <p:cViewPr>
        <p:scale>
          <a:sx n="60" d="100"/>
          <a:sy n="60" d="100"/>
        </p:scale>
        <p:origin x="1145" y="209"/>
      </p:cViewPr>
    </p:cSldViewPr>
  </p:notesViewPr>
  <p:gridSpacing cx="71755" cy="7175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Fy3XBMAAAAlAAAAZAAAAA8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Gg0AAF44AAAmFgAAAAAAACYAAAAIAAAAAQAAAAAAAAA="/>
              </a:ext>
            </a:extLst>
          </p:cNvSpPr>
          <p:nvPr>
            <p:ph type="ctrTitle"/>
          </p:nvPr>
        </p:nvSpPr>
        <p:spPr>
          <a:xfrm>
            <a:off x="742950" y="2129790"/>
            <a:ext cx="84201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xFy3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kCQAA6BcAAMwzAACwIgAAAAAAACYAAAAIAAAAAQAAAAAAAAA="/>
              </a:ext>
            </a:extLst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Ac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cCYAAEQR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B6EFD56-18E6-3B0B-A8D6-EE5EB3985EBB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cCYAAB4o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cCYAAF44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DF225B2-FCC0-A7D3-8E4A-0A866B04785F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Fy3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wAMAAF44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RGeU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MAwAAF44AACA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cCYAAEQR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196D17F-31CC-C327-822E-C7729F607492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cCYAAB4o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o25i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cCYAAF44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C571F5E-10D1-02E9-9FEF-E6BC51A169B3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Fy3XBMAAAAlAAAAZAAAAA0AAAAAkAAAAEgAAACQAAAASAAAAAAAAAAC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uLAAAsAEAAOQ5AACwJQAAEAAAACYAAAAIAAAAgwAAAAAAAAA="/>
              </a:ext>
            </a:extLst>
          </p:cNvSpPr>
          <p:nvPr>
            <p:ph type="title"/>
          </p:nvPr>
        </p:nvSpPr>
        <p:spPr>
          <a:xfrm>
            <a:off x="7181850" y="274320"/>
            <a:ext cx="222885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sAEAACkrAACwJQAAEAAAACYAAAAIAAAAAwAAAAAAAAA="/>
              </a:ext>
            </a:extLst>
          </p:cNvSpPr>
          <p:nvPr>
            <p:ph idx="1"/>
          </p:nvPr>
        </p:nvSpPr>
        <p:spPr>
          <a:xfrm>
            <a:off x="495300" y="274320"/>
            <a:ext cx="6520815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cCYAAEQR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A7D571D-53D7-28A1-99C5-A5F4198B6FF0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U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cCYAAB4o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cCYAAF44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6970E8C-C2FB-C2F8-B52F-34AD40614361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Fy3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wAMAAF44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MAwAAF44AACA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cCYAAEQR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88B5652-1CF5-DEA0-BB33-EAF5187D4DBF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cCYAAB4o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cCYAAF44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707849D-D3AA-5272-E4BF-2527CAF11270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BAAAHBsAAJw4AAB9IwAAEAAAACYAAAAIAAAAgQAAAAAAAAA="/>
              </a:ext>
            </a:extLst>
          </p:cNvSpPr>
          <p:nvPr>
            <p:ph type="title"/>
          </p:nvPr>
        </p:nvSpPr>
        <p:spPr>
          <a:xfrm>
            <a:off x="782320" y="4406900"/>
            <a:ext cx="84201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Fy3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BAAA4REAAJw4AAAcGwAAEAAAACYAAAAIAAAAgQAAAAAAAAA="/>
              </a:ext>
            </a:extLst>
          </p:cNvSpPr>
          <p:nvPr>
            <p:ph idx="1"/>
          </p:nvPr>
        </p:nvSpPr>
        <p:spPr>
          <a:xfrm>
            <a:off x="782320" y="2906395"/>
            <a:ext cx="84201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S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cCYAAEQR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E2F3227-69C3-7AC4-8D97-9F917CD97BCA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53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cCYAAB4o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MU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cCYAAF44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C3019E0-AEA1-65EF-EF88-58BA57C6190D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Fy3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wAMAAF44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2AkAAPcdAACwJQAAEAAAACYAAAAIAAAAAQAAAAAAAAA="/>
              </a:ext>
            </a:extLst>
          </p:cNvSpPr>
          <p:nvPr>
            <p:ph sz="half" idx="1"/>
          </p:nvPr>
        </p:nvSpPr>
        <p:spPr>
          <a:xfrm>
            <a:off x="495300" y="1600200"/>
            <a:ext cx="4375785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xFy3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2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5HgAA2AkAAOQ5AACwJQAAAAAAACYAAAAIAAAAAQAAAAAAAAA="/>
              </a:ext>
            </a:extLst>
          </p:cNvSpPr>
          <p:nvPr>
            <p:ph sz="half" idx="2"/>
          </p:nvPr>
        </p:nvSpPr>
        <p:spPr>
          <a:xfrm>
            <a:off x="5034915" y="1600200"/>
            <a:ext cx="4375785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Kw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cCYAAEQR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466CBF0-BED9-333D-97DE-48688590611D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7B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cCYAAB4o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vk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cCYAAF44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2FBB328-66BF-AE45-F143-9010FD0D07C5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Fy3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wAMAAF44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xFy3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cQkAAPgdAABhDQAAEAAAACYAAAAIAAAAgQAAAAAAAAA="/>
              </a:ext>
            </a:extLst>
          </p:cNvSpPr>
          <p:nvPr>
            <p:ph idx="1"/>
          </p:nvPr>
        </p:nvSpPr>
        <p:spPr>
          <a:xfrm>
            <a:off x="495300" y="1534795"/>
            <a:ext cx="437642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xFy3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pLAj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YQ0AAPgdAACwJQAAAAAAACYAAAAIAAAAAQAAAAAAAAA="/>
              </a:ext>
            </a:extLst>
          </p:cNvSpPr>
          <p:nvPr>
            <p:ph sz="half" idx="2"/>
          </p:nvPr>
        </p:nvSpPr>
        <p:spPr>
          <a:xfrm>
            <a:off x="495300" y="2174875"/>
            <a:ext cx="437642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xFy3XBMAAAAlAAAAZAAAAA8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Fm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HgAAcQkAAOQ5AABhDQAAAAAAACYAAAAIAAAAgQAAAAAAAAA="/>
              </a:ext>
            </a:extLst>
          </p:cNvSpPr>
          <p:nvPr>
            <p:ph idx="3"/>
          </p:nvPr>
        </p:nvSpPr>
        <p:spPr>
          <a:xfrm>
            <a:off x="5034280" y="1534795"/>
            <a:ext cx="437642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xFy3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l0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HgAAYQ0AAOQ5AACwJQAAAAAAACYAAAAIAAAAAQAAAAAAAAA="/>
              </a:ext>
            </a:extLst>
          </p:cNvSpPr>
          <p:nvPr>
            <p:ph sz="half" idx="4"/>
          </p:nvPr>
        </p:nvSpPr>
        <p:spPr>
          <a:xfrm>
            <a:off x="5034280" y="2174875"/>
            <a:ext cx="437642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j0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cCYAAEQR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71334D4-9ACA-46C2-84AB-6C977AE57239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oW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cCYAAB4o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Jm+3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cCYAAF44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0B7671A-54ED-E291-A30F-A2C4294155F7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Fy3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wAMAAF44AADICg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cCYAAEQR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EB217EF-A1E3-E7E1-AD0A-57B459445B02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Oa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cCYAAB4o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cCYAAF44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C0C78D6-98C1-598E-8FB4-6EDB36FA793B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cCYAAEQR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7D094C5-8BCA-8562-8468-7D37DA267228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cCYAAB4o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cCYAAF44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FC50A81-CF92-90FC-DC7D-39A944332A6C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Fy3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rgEAABgXAADUCAAAEAAAACYAAAAIAAAAgQAAAAAAAAA="/>
              </a:ext>
            </a:extLst>
          </p:cNvSpPr>
          <p:nvPr>
            <p:ph type="title"/>
          </p:nvPr>
        </p:nvSpPr>
        <p:spPr>
          <a:xfrm>
            <a:off x="495300" y="273050"/>
            <a:ext cx="325882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FwAArgEAAOQ5AACwJQAAEAAAACYAAAAIAAAAAQAAAAAAAAA="/>
              </a:ext>
            </a:extLst>
          </p:cNvSpPr>
          <p:nvPr>
            <p:ph idx="1"/>
          </p:nvPr>
        </p:nvSpPr>
        <p:spPr>
          <a:xfrm>
            <a:off x="3873500" y="273050"/>
            <a:ext cx="553720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xFy3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1skI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1AgAABgXAACwJQAAAAAAACYAAAAIAAAAAQAAAAAAAAA="/>
              </a:ext>
            </a:extLst>
          </p:cNvSpPr>
          <p:nvPr>
            <p:ph sz="half" idx="2"/>
          </p:nvPr>
        </p:nvSpPr>
        <p:spPr>
          <a:xfrm>
            <a:off x="495300" y="1435100"/>
            <a:ext cx="325882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bt5S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cCYAAEQR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36DDA8F-C1EE-382C-A0D5-3779949B5662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7U3J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cCYAAB4o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ixry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cCYAAF44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D1916E1-AF80-4CE0-CEA1-59B558EF380C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Fy3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CwAAiB0AAIIwAAAEIQAAEAAAACYAAAAIAAAAgQAAAAAAAAA="/>
              </a:ext>
            </a:extLst>
          </p:cNvSpPr>
          <p:nvPr>
            <p:ph type="title"/>
          </p:nvPr>
        </p:nvSpPr>
        <p:spPr>
          <a:xfrm>
            <a:off x="1941830" y="4800600"/>
            <a:ext cx="59436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yXr6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CwAAxgMAAIIwAAAWHQAAEAAAACYAAAAIAAAAAQAAAAAAAAA="/>
              </a:ext>
            </a:extLst>
          </p:cNvSpPr>
          <p:nvPr>
            <p:ph idx="1"/>
          </p:nvPr>
        </p:nvSpPr>
        <p:spPr>
          <a:xfrm>
            <a:off x="1941830" y="613410"/>
            <a:ext cx="59436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xFy3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8i3f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CwAABCEAAIIwAAD4JQAAAAAAACYAAAAIAAAAAQAAAAAAAAA="/>
              </a:ext>
            </a:extLst>
          </p:cNvSpPr>
          <p:nvPr>
            <p:ph sz="half" idx="2"/>
          </p:nvPr>
        </p:nvSpPr>
        <p:spPr>
          <a:xfrm>
            <a:off x="1941830" y="5367020"/>
            <a:ext cx="59436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J9tp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cCYAAEQRAABA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928A7CC-82A4-7D51-EA90-7404E9DE1C21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HkqU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cCYAAB4oAABA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x504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cCYAAF44AABA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23E724F-01FF-6B84-B186-F7D13CC847A2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xFy3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NvZn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wAMAAF44AADICgAAEAAAACYAAAAIAAAA//////////8="/>
              </a:ext>
            </a:extLst>
          </p:cNvSpPr>
          <p:nvPr>
            <p:ph type="title"/>
          </p:nvPr>
        </p:nvSpPr>
        <p:spPr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M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MAwAAF44AACAJQAAEAAAACYAAAAIAAAA//////////8="/>
              </a:ext>
            </a:extLst>
          </p:cNvSpPr>
          <p:nvPr>
            <p:ph type="body" idx="1"/>
          </p:nvPr>
        </p:nvSpPr>
        <p:spPr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A6vQ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cCYAAEQRAABAKQAAEAAAACYAAAAIAAAA//////////8="/>
              </a:ext>
            </a:extLst>
          </p:cNvSpPr>
          <p:nvPr>
            <p:ph type="dt" sz="half" idx="2"/>
          </p:nvPr>
        </p:nvSpPr>
        <p:spPr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0B115692-DCE6-44A0-A8A9-2AF518E75E7F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cCYAAB4oAABAKQAAEAAAACYAAAAIAAAA//////////8="/>
              </a:ext>
            </a:extLst>
          </p:cNvSpPr>
          <p:nvPr>
            <p:ph type="ftr" sz="quarter" idx="3"/>
          </p:nvPr>
        </p:nvSpPr>
        <p:spPr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xFy3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cCYAAF44AABAKQAAEAAAACYAAAAIAAAA//////////8="/>
              </a:ext>
            </a:extLst>
          </p:cNvSpPr>
          <p:nvPr>
            <p:ph type="sldNum" sz="quarter" idx="4"/>
          </p:nvPr>
        </p:nvSpPr>
        <p:spPr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59718C0E-40B4-247A-FAC9-B62FC2870CE3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wmf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1"/>
          <p:cNvPicPr>
            <a:extLst>
              <a:ext uri="smNativeData">
                <pr:smNativeData xmlns:pr="smNativeData" val="SMDATA_15_xFy3XBMAAAAlAAAAEQ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MyZBf///wEAAAAAAAAAAAAAAAAAAAAAAAAAAAAAAAAAAAAAAAAAAAAAAAJ/f38AgICAA8zMzADAwP8Af39/AAAAAAAAAAAAAAAAAP///wAAAAAAIQAAABgAAAAUAAAAPgEAAIYBAACpOwAAqig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1930" y="247650"/>
            <a:ext cx="9496425" cy="636270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CCCCFF"/>
      </a:hlink>
      <a:folHlink>
        <a:srgbClr val="B2B2B2"/>
      </a:folHlink>
    </a:clrScheme>
    <a:fontScheme name="Presentation">
      <a:majorFont>
        <a:latin typeface="Times New Roman"/>
        <a:ea typeface="Times New Roman"/>
        <a:cs typeface="Times New Roman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Graeme Fee</dc:creator>
  <cp:keywords/>
  <dc:description/>
  <cp:lastModifiedBy>apc</cp:lastModifiedBy>
  <cp:revision>0</cp:revision>
  <dcterms:created xsi:type="dcterms:W3CDTF">2019-04-17T16:04:46Z</dcterms:created>
  <dcterms:modified xsi:type="dcterms:W3CDTF">2019-04-17T16:05:08Z</dcterms:modified>
</cp:coreProperties>
</file>