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9144000" cy="6858000" type="screen4x3"/>
  <p:notesSz cx="6858000" cy="9144000"/>
  <p:defaultTextStyle>
    <a:defPPr>
      <a:defRPr lang="en-GB"/>
    </a:defPPr>
    <a:lvl1pPr marL="0" lvl="0" indent="0" algn="l" defTabSz="449580" rtl="0" eaLnBrk="1" fontAlgn="base" latinLnBrk="0" hangingPunct="1">
      <a:lnSpc>
        <a:spcPct val="10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742950" lvl="1" indent="-285750" algn="l" defTabSz="449580" rtl="0" eaLnBrk="1" fontAlgn="base" latinLnBrk="0" hangingPunct="1">
      <a:lnSpc>
        <a:spcPct val="10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800" b="0" i="0" u="none" kern="1200" baseline="0">
        <a:solidFill>
          <a:srgbClr val="000000"/>
        </a:solidFill>
        <a:latin typeface="Arial" panose="020B0604020202020204" pitchFamily="34" charset="0"/>
        <a:ea typeface="+mn-ea"/>
        <a:cs typeface="+mn-cs"/>
      </a:defRPr>
    </a:lvl2pPr>
    <a:lvl3pPr marL="1143000" lvl="2" indent="-228600" algn="l" defTabSz="449580" rtl="0" eaLnBrk="1" fontAlgn="base" latinLnBrk="0" hangingPunct="1">
      <a:lnSpc>
        <a:spcPct val="10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800" b="0" i="0" u="none" kern="1200" baseline="0">
        <a:solidFill>
          <a:srgbClr val="000000"/>
        </a:solidFill>
        <a:latin typeface="Arial" panose="020B0604020202020204" pitchFamily="34" charset="0"/>
        <a:ea typeface="+mn-ea"/>
        <a:cs typeface="+mn-cs"/>
      </a:defRPr>
    </a:lvl3pPr>
    <a:lvl4pPr marL="1600200" lvl="3" indent="-228600" algn="l" defTabSz="449580" rtl="0" eaLnBrk="1" fontAlgn="base" latinLnBrk="0" hangingPunct="1">
      <a:lnSpc>
        <a:spcPct val="10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800" b="0" i="0" u="none" kern="1200" baseline="0">
        <a:solidFill>
          <a:srgbClr val="000000"/>
        </a:solidFill>
        <a:latin typeface="Arial" panose="020B0604020202020204" pitchFamily="34" charset="0"/>
        <a:ea typeface="+mn-ea"/>
        <a:cs typeface="+mn-cs"/>
      </a:defRPr>
    </a:lvl4pPr>
    <a:lvl5pPr marL="2057400" lvl="4" indent="-228600" algn="l" defTabSz="449580" rtl="0" eaLnBrk="1" fontAlgn="base" latinLnBrk="0" hangingPunct="1">
      <a:lnSpc>
        <a:spcPct val="10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800" b="0" i="0" u="none" kern="1200" baseline="0">
        <a:solidFill>
          <a:srgbClr val="000000"/>
        </a:solidFill>
        <a:latin typeface="Arial" panose="020B0604020202020204" pitchFamily="34" charset="0"/>
        <a:ea typeface="+mn-ea"/>
        <a:cs typeface="+mn-cs"/>
      </a:defRPr>
    </a:lvl5pPr>
    <a:lvl6pPr marL="2286000" lvl="5" indent="-228600" algn="l" defTabSz="449580" rtl="0" eaLnBrk="1" fontAlgn="base" latinLnBrk="0" hangingPunct="1">
      <a:lnSpc>
        <a:spcPct val="10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800" b="0" i="0" u="none" kern="1200" baseline="0">
        <a:solidFill>
          <a:srgbClr val="000000"/>
        </a:solidFill>
        <a:latin typeface="Arial" panose="020B0604020202020204" pitchFamily="34" charset="0"/>
        <a:ea typeface="+mn-ea"/>
        <a:cs typeface="+mn-cs"/>
      </a:defRPr>
    </a:lvl6pPr>
    <a:lvl7pPr marL="2743200" lvl="6" indent="-228600" algn="l" defTabSz="449580" rtl="0" eaLnBrk="1" fontAlgn="base" latinLnBrk="0" hangingPunct="1">
      <a:lnSpc>
        <a:spcPct val="10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800" b="0" i="0" u="none" kern="1200" baseline="0">
        <a:solidFill>
          <a:srgbClr val="000000"/>
        </a:solidFill>
        <a:latin typeface="Arial" panose="020B0604020202020204" pitchFamily="34" charset="0"/>
        <a:ea typeface="+mn-ea"/>
        <a:cs typeface="+mn-cs"/>
      </a:defRPr>
    </a:lvl7pPr>
    <a:lvl8pPr marL="3200400" lvl="7" indent="-228600" algn="l" defTabSz="449580" rtl="0" eaLnBrk="1" fontAlgn="base" latinLnBrk="0" hangingPunct="1">
      <a:lnSpc>
        <a:spcPct val="10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800" b="0" i="0" u="none" kern="1200" baseline="0">
        <a:solidFill>
          <a:srgbClr val="000000"/>
        </a:solidFill>
        <a:latin typeface="Arial" panose="020B0604020202020204" pitchFamily="34" charset="0"/>
        <a:ea typeface="+mn-ea"/>
        <a:cs typeface="+mn-cs"/>
      </a:defRPr>
    </a:lvl8pPr>
    <a:lvl9pPr marL="3657600" lvl="8" indent="-228600" algn="l" defTabSz="449580" rtl="0" eaLnBrk="1" fontAlgn="base" latinLnBrk="0" hangingPunct="1">
      <a:lnSpc>
        <a:spcPct val="10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800" b="0" i="0" u="none" kern="1200" baseline="0">
        <a:solidFill>
          <a:srgbClr val="000000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5" d="100"/>
          <a:sy n="85" d="100"/>
        </p:scale>
        <p:origin x="-780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gridSpacing cx="45006" cy="45006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49" name="Slide Image Placeholder 2048"/>
          <p:cNvSpPr>
            <a:spLocks noGrp="1"/>
          </p:cNvSpPr>
          <p:nvPr>
            <p:ph type="sldImg"/>
          </p:nvPr>
        </p:nvSpPr>
        <p:spPr>
          <a:xfrm>
            <a:off x="-11798300" y="-11796712"/>
            <a:ext cx="11798300" cy="12492037"/>
          </a:xfrm>
          <a:prstGeom prst="rect">
            <a:avLst/>
          </a:prstGeom>
          <a:noFill/>
          <a:ln w="9525">
            <a:noFill/>
          </a:ln>
        </p:spPr>
        <p:txBody>
          <a:bodyPr wrap="square" lIns="90000" tIns="46800" rIns="90000" bIns="46800" anchor="ctr" anchorCtr="0"/>
          <a:p>
            <a:pPr lvl="0"/>
          </a:p>
        </p:txBody>
      </p:sp>
      <p:sp>
        <p:nvSpPr>
          <p:cNvPr id="2050" name="Text Placeholder 2049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 anchorCtr="0"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marL="0" lvl="0" indent="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200" b="0" i="0" u="none" kern="1200" baseline="0">
        <a:solidFill>
          <a:srgbClr val="000000"/>
        </a:solidFill>
        <a:latin typeface="Times New Roman" panose="02020603050405020304" pitchFamily="16" charset="0"/>
      </a:defRPr>
    </a:lvl1pPr>
    <a:lvl2pPr marL="742950" lvl="1" indent="-28575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200" b="0" i="0" u="none" kern="1200" baseline="0">
        <a:solidFill>
          <a:srgbClr val="000000"/>
        </a:solidFill>
        <a:latin typeface="Times New Roman" panose="02020603050405020304" pitchFamily="16" charset="0"/>
      </a:defRPr>
    </a:lvl2pPr>
    <a:lvl3pPr marL="1143000" lvl="2" indent="-22860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200" b="0" i="0" u="none" kern="1200" baseline="0">
        <a:solidFill>
          <a:srgbClr val="000000"/>
        </a:solidFill>
        <a:latin typeface="Times New Roman" panose="02020603050405020304" pitchFamily="16" charset="0"/>
      </a:defRPr>
    </a:lvl3pPr>
    <a:lvl4pPr marL="1600200" lvl="3" indent="-22860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200" b="0" i="0" u="none" kern="1200" baseline="0">
        <a:solidFill>
          <a:srgbClr val="000000"/>
        </a:solidFill>
        <a:latin typeface="Times New Roman" panose="02020603050405020304" pitchFamily="16" charset="0"/>
      </a:defRPr>
    </a:lvl4pPr>
    <a:lvl5pPr marL="2057400" lvl="4" indent="-22860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200" b="0" i="0" u="none" kern="1200" baseline="0">
        <a:solidFill>
          <a:srgbClr val="000000"/>
        </a:solidFill>
        <a:latin typeface="Times New Roman" panose="02020603050405020304" pitchFamily="16" charset="0"/>
      </a:defRPr>
    </a:lvl5pPr>
    <a:lvl6pPr marL="2286000" lvl="5" indent="-22860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200" b="0" i="0" u="none" kern="1200" baseline="0">
        <a:solidFill>
          <a:srgbClr val="000000"/>
        </a:solidFill>
        <a:latin typeface="Times New Roman" panose="02020603050405020304" pitchFamily="16" charset="0"/>
      </a:defRPr>
    </a:lvl6pPr>
    <a:lvl7pPr marL="2743200" lvl="6" indent="-22860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200" b="0" i="0" u="none" kern="1200" baseline="0">
        <a:solidFill>
          <a:srgbClr val="000000"/>
        </a:solidFill>
        <a:latin typeface="Times New Roman" panose="02020603050405020304" pitchFamily="16" charset="0"/>
      </a:defRPr>
    </a:lvl7pPr>
    <a:lvl8pPr marL="3200400" lvl="7" indent="-22860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200" b="0" i="0" u="none" kern="1200" baseline="0">
        <a:solidFill>
          <a:srgbClr val="000000"/>
        </a:solidFill>
        <a:latin typeface="Times New Roman" panose="02020603050405020304" pitchFamily="16" charset="0"/>
      </a:defRPr>
    </a:lvl8pPr>
    <a:lvl9pPr marL="3657600" lvl="8" indent="-22860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6" charset="0"/>
      <a:buNone/>
      <a:defRPr sz="1200" b="0" i="0" u="none" kern="1200" baseline="0">
        <a:solidFill>
          <a:srgbClr val="000000"/>
        </a:solidFill>
        <a:latin typeface="Times New Roman" panose="02020603050405020304" pitchFamily="16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7" name="Slide Image Placeholder 4096"/>
          <p:cNvSpPr txBox="1"/>
          <p:nvPr>
            <p:ph type="sldImg"/>
          </p:nvPr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098" name="Text Placeholder 4097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/>
          <a:p>
            <a:pPr lvl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A0DB2DC-4C9A-4742-B13C-FB6460FD3503}" type="slidenum">
              <a:rPr lang="en-GB" altLang="x-none" dirty="0" err="1">
                <a:cs typeface="DejaVu Sans" panose="020B0603030804020204" charset="0"/>
              </a:rPr>
            </a:fld>
            <a:endParaRPr lang="en-GB" altLang="x-none" dirty="0" err="1">
              <a:cs typeface="DejaVu Sans" panose="020B060303080402020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A0DB2DC-4C9A-4742-B13C-FB6460FD3503}" type="slidenum">
              <a:rPr lang="en-GB" altLang="x-none" dirty="0" err="1">
                <a:cs typeface="DejaVu Sans" panose="020B0603030804020204" charset="0"/>
              </a:rPr>
            </a:fld>
            <a:endParaRPr lang="en-GB" altLang="x-none" dirty="0" err="1">
              <a:cs typeface="DejaVu Sans" panose="020B060303080402020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8210" y="274638"/>
            <a:ext cx="2057003" cy="58499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1763" cy="58499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A0DB2DC-4C9A-4742-B13C-FB6460FD3503}" type="slidenum">
              <a:rPr lang="en-GB" altLang="x-none" dirty="0" err="1">
                <a:cs typeface="DejaVu Sans" panose="020B0603030804020204" charset="0"/>
              </a:rPr>
            </a:fld>
            <a:endParaRPr lang="en-GB" altLang="x-none" dirty="0" err="1">
              <a:cs typeface="DejaVu Sans" panose="020B060303080402020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A0DB2DC-4C9A-4742-B13C-FB6460FD3503}" type="slidenum">
              <a:rPr lang="en-GB" altLang="x-none" dirty="0" err="1">
                <a:cs typeface="DejaVu Sans" panose="020B0603030804020204" charset="0"/>
              </a:rPr>
            </a:fld>
            <a:endParaRPr lang="en-GB" altLang="x-none" dirty="0" err="1">
              <a:cs typeface="DejaVu Sans" panose="020B060303080402020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A0DB2DC-4C9A-4742-B13C-FB6460FD3503}" type="slidenum">
              <a:rPr lang="en-GB" altLang="x-none" dirty="0" err="1">
                <a:cs typeface="DejaVu Sans" panose="020B0603030804020204" charset="0"/>
              </a:rPr>
            </a:fld>
            <a:endParaRPr lang="en-GB" altLang="x-none" dirty="0" err="1">
              <a:cs typeface="DejaVu Sans" panose="020B060303080402020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1726" cy="4524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3487" y="1600200"/>
            <a:ext cx="4031726" cy="4524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A0DB2DC-4C9A-4742-B13C-FB6460FD3503}" type="slidenum">
              <a:rPr lang="en-GB" altLang="x-none" dirty="0" err="1">
                <a:cs typeface="DejaVu Sans" panose="020B0603030804020204" charset="0"/>
              </a:rPr>
            </a:fld>
            <a:endParaRPr lang="en-GB" altLang="x-none" dirty="0" err="1">
              <a:cs typeface="DejaVu Sans" panose="020B060303080402020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A0DB2DC-4C9A-4742-B13C-FB6460FD3503}" type="slidenum">
              <a:rPr lang="en-GB" altLang="x-none" dirty="0" err="1">
                <a:cs typeface="DejaVu Sans" panose="020B0603030804020204" charset="0"/>
              </a:rPr>
            </a:fld>
            <a:endParaRPr lang="en-GB" altLang="x-none" dirty="0" err="1">
              <a:cs typeface="DejaVu Sans" panose="020B060303080402020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A0DB2DC-4C9A-4742-B13C-FB6460FD3503}" type="slidenum">
              <a:rPr lang="en-GB" altLang="x-none" dirty="0" err="1">
                <a:cs typeface="DejaVu Sans" panose="020B0603030804020204" charset="0"/>
              </a:rPr>
            </a:fld>
            <a:endParaRPr lang="en-GB" altLang="x-none" dirty="0" err="1">
              <a:cs typeface="DejaVu Sans" panose="020B060303080402020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A0DB2DC-4C9A-4742-B13C-FB6460FD3503}" type="slidenum">
              <a:rPr lang="en-GB" altLang="x-none" dirty="0" err="1">
                <a:cs typeface="DejaVu Sans" panose="020B0603030804020204" charset="0"/>
              </a:rPr>
            </a:fld>
            <a:endParaRPr lang="en-GB" altLang="x-none" dirty="0" err="1">
              <a:cs typeface="DejaVu Sans" panose="020B060303080402020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A0DB2DC-4C9A-4742-B13C-FB6460FD3503}" type="slidenum">
              <a:rPr lang="en-GB" altLang="x-none" dirty="0" err="1">
                <a:cs typeface="DejaVu Sans" panose="020B0603030804020204" charset="0"/>
              </a:rPr>
            </a:fld>
            <a:endParaRPr lang="en-GB" altLang="x-none" dirty="0" err="1">
              <a:cs typeface="DejaVu Sans" panose="020B060303080402020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A0DB2DC-4C9A-4742-B13C-FB6460FD3503}" type="slidenum">
              <a:rPr lang="en-GB" altLang="x-none" dirty="0" err="1">
                <a:cs typeface="DejaVu Sans" panose="020B0603030804020204" charset="0"/>
              </a:rPr>
            </a:fld>
            <a:endParaRPr lang="en-GB" altLang="x-none" dirty="0" err="1">
              <a:cs typeface="DejaVu Sans" panose="020B0603030804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5" name="Title 102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  <a:prstGeom prst="rect">
            <a:avLst/>
          </a:prstGeom>
          <a:noFill/>
          <a:ln w="9525">
            <a:noFill/>
          </a:ln>
        </p:spPr>
        <p:txBody>
          <a:bodyPr wrap="square" lIns="90000" tIns="46800" rIns="90000" bIns="46800" anchor="ctr" anchorCtr="0"/>
          <a:p>
            <a:pPr lvl="0"/>
            <a:r>
              <a:rPr dirty="0"/>
              <a:t>Click to edit the title text format</a:t>
            </a:r>
            <a:endParaRPr dirty="0"/>
          </a:p>
        </p:txBody>
      </p:sp>
      <p:sp>
        <p:nvSpPr>
          <p:cNvPr id="1026" name="Text Placeholder 102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</a:ln>
        </p:spPr>
        <p:txBody>
          <a:bodyPr wrap="square" lIns="90000" tIns="46800" rIns="90000" bIns="46800" anchor="t" anchorCtr="0"/>
          <a:p>
            <a:pPr lvl="0"/>
            <a:r>
              <a:rPr dirty="0"/>
              <a:t>Click to edit the outline text format</a:t>
            </a:r>
            <a:endParaRPr dirty="0"/>
          </a:p>
          <a:p>
            <a:pPr lvl="1"/>
            <a:r>
              <a:rPr dirty="0"/>
              <a:t>Second Outline Level</a:t>
            </a:r>
            <a:endParaRPr dirty="0"/>
          </a:p>
          <a:p>
            <a:pPr lvl="2"/>
            <a:r>
              <a:rPr dirty="0"/>
              <a:t>Third Outline Level</a:t>
            </a:r>
            <a:endParaRPr dirty="0"/>
          </a:p>
          <a:p>
            <a:pPr lvl="3"/>
            <a:r>
              <a:rPr dirty="0"/>
              <a:t>Fourth Outline Level</a:t>
            </a:r>
            <a:endParaRPr dirty="0"/>
          </a:p>
          <a:p>
            <a:pPr lvl="4"/>
            <a:r>
              <a:rPr dirty="0"/>
              <a:t>Fifth Outline Level</a:t>
            </a:r>
            <a:endParaRPr dirty="0"/>
          </a:p>
          <a:p>
            <a:pPr lvl="4"/>
            <a:r>
              <a:rPr dirty="0"/>
              <a:t>Sixth Outline Level</a:t>
            </a:r>
            <a:endParaRPr dirty="0"/>
          </a:p>
          <a:p>
            <a:pPr lvl="4"/>
            <a:r>
              <a:rPr dirty="0"/>
              <a:t>Seventh Outline Level</a:t>
            </a:r>
            <a:endParaRPr dirty="0"/>
          </a:p>
        </p:txBody>
      </p:sp>
      <p:sp>
        <p:nvSpPr>
          <p:cNvPr id="1027" name="Date Placeholder 1026"/>
          <p:cNvSpPr>
            <a:spLocks noGrp="1"/>
          </p:cNvSpPr>
          <p:nvPr>
            <p:ph type="dt"/>
          </p:nvPr>
        </p:nvSpPr>
        <p:spPr>
          <a:xfrm>
            <a:off x="457200" y="6245225"/>
            <a:ext cx="2132013" cy="474663"/>
          </a:xfrm>
          <a:prstGeom prst="rect">
            <a:avLst/>
          </a:prstGeom>
          <a:noFill/>
          <a:ln w="9525">
            <a:noFill/>
          </a:ln>
        </p:spPr>
        <p:txBody>
          <a:bodyPr wrap="square" lIns="90000" tIns="46800" rIns="90000" bIns="46800" anchor="t" anchorCtr="0"/>
          <a:lstStyle>
            <a:lvl1pPr>
              <a:buFontTx/>
              <a:defRPr/>
            </a:lvl1pPr>
          </a:lstStyle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1028" name="Footer Placeholder 1027"/>
          <p:cNvSpPr>
            <a:spLocks noGrp="1"/>
          </p:cNvSpPr>
          <p:nvPr>
            <p:ph type="ftr"/>
          </p:nvPr>
        </p:nvSpPr>
        <p:spPr>
          <a:xfrm>
            <a:off x="3124200" y="6245225"/>
            <a:ext cx="2894013" cy="474663"/>
          </a:xfrm>
          <a:prstGeom prst="rect">
            <a:avLst/>
          </a:prstGeom>
          <a:noFill/>
          <a:ln w="9525">
            <a:noFill/>
          </a:ln>
        </p:spPr>
        <p:txBody>
          <a:bodyPr wrap="square" lIns="90000" tIns="46800" rIns="90000" bIns="46800" anchor="t" anchorCtr="0"/>
          <a:lstStyle>
            <a:lvl1pPr>
              <a:buFontTx/>
              <a:defRPr/>
            </a:lvl1pPr>
          </a:lstStyle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x-none" dirty="0" err="1">
              <a:cs typeface="DejaVu Sans" panose="020B0603030804020204" charset="0"/>
            </a:endParaRPr>
          </a:p>
        </p:txBody>
      </p:sp>
      <p:sp>
        <p:nvSpPr>
          <p:cNvPr id="1029" name="Slide Number Placeholder 1028"/>
          <p:cNvSpPr>
            <a:spLocks noGrp="1"/>
          </p:cNvSpPr>
          <p:nvPr>
            <p:ph type="sldNum"/>
          </p:nvPr>
        </p:nvSpPr>
        <p:spPr>
          <a:xfrm>
            <a:off x="6553200" y="6245225"/>
            <a:ext cx="2132013" cy="474663"/>
          </a:xfrm>
          <a:prstGeom prst="rect">
            <a:avLst/>
          </a:prstGeom>
          <a:noFill/>
          <a:ln w="9525">
            <a:noFill/>
          </a:ln>
        </p:spPr>
        <p:txBody>
          <a:bodyPr wrap="square" lIns="90000" tIns="46800" rIns="90000" bIns="46800" anchor="t" anchorCtr="0"/>
          <a:lstStyle>
            <a:lvl1pPr>
              <a:buFontTx/>
              <a:defRPr/>
            </a:lvl1pPr>
          </a:lstStyle>
          <a:p>
            <a:pPr lvl="0" defTabSz="449580" eaLnBrk="1" hangingPunct="1">
              <a:buClrTx/>
              <a:buSzPct val="10000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A0DB2DC-4C9A-4742-B13C-FB6460FD3503}" type="slidenum">
              <a:rPr lang="en-GB" altLang="x-none" dirty="0" err="1">
                <a:cs typeface="DejaVu Sans" panose="020B0603030804020204" charset="0"/>
              </a:rPr>
            </a:fld>
            <a:endParaRPr lang="en-GB" altLang="x-none" dirty="0" err="1">
              <a:cs typeface="DejaVu Sans" panose="020B060303080402020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4400" b="0" i="0" u="none" kern="1200" baseline="0">
          <a:solidFill>
            <a:srgbClr val="000000"/>
          </a:solidFill>
          <a:latin typeface="+mj-lt"/>
          <a:ea typeface="+mj-ea"/>
          <a:cs typeface="+mj-cs"/>
        </a:defRPr>
      </a:lvl1pPr>
      <a:lvl2pPr marL="742950" lvl="1" indent="-285750" algn="ctr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4400" b="0" i="0" u="none" kern="1200" baseline="0">
          <a:solidFill>
            <a:srgbClr val="000000"/>
          </a:solidFill>
          <a:latin typeface="Arial" panose="020B0604020202020204" pitchFamily="34" charset="0"/>
          <a:ea typeface="FZSongS-Extended(SIP)" charset="0"/>
          <a:cs typeface="+mj-cs"/>
        </a:defRPr>
      </a:lvl2pPr>
      <a:lvl3pPr marL="1143000" lvl="2" indent="-228600" algn="ctr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4400" b="0" i="0" u="none" kern="1200" baseline="0">
          <a:solidFill>
            <a:srgbClr val="000000"/>
          </a:solidFill>
          <a:latin typeface="Arial" panose="020B0604020202020204" pitchFamily="34" charset="0"/>
          <a:ea typeface="FZSongS-Extended(SIP)" charset="0"/>
          <a:cs typeface="+mj-cs"/>
        </a:defRPr>
      </a:lvl3pPr>
      <a:lvl4pPr marL="1600200" lvl="3" indent="-228600" algn="ctr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4400" b="0" i="0" u="none" kern="1200" baseline="0">
          <a:solidFill>
            <a:srgbClr val="000000"/>
          </a:solidFill>
          <a:latin typeface="Arial" panose="020B0604020202020204" pitchFamily="34" charset="0"/>
          <a:ea typeface="FZSongS-Extended(SIP)" charset="0"/>
          <a:cs typeface="+mj-cs"/>
        </a:defRPr>
      </a:lvl4pPr>
      <a:lvl5pPr marL="2057400" lvl="4" indent="-228600" algn="ctr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4400" b="0" i="0" u="none" kern="1200" baseline="0">
          <a:solidFill>
            <a:srgbClr val="000000"/>
          </a:solidFill>
          <a:latin typeface="Arial" panose="020B0604020202020204" pitchFamily="34" charset="0"/>
          <a:ea typeface="FZSongS-Extended(SIP)" charset="0"/>
          <a:cs typeface="+mj-cs"/>
        </a:defRPr>
      </a:lvl5pPr>
    </p:titleStyle>
    <p:bodyStyle>
      <a:lvl1pPr marL="342900" lvl="0" indent="-342900" algn="l" defTabSz="449580" rtl="0" eaLnBrk="1" fontAlgn="base" latinLnBrk="0" hangingPunct="1">
        <a:lnSpc>
          <a:spcPct val="100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3200" b="0" i="0" u="none" kern="1200" baseline="0">
          <a:solidFill>
            <a:srgbClr val="000000"/>
          </a:solidFill>
          <a:latin typeface="+mn-lt"/>
          <a:ea typeface="+mn-ea"/>
          <a:cs typeface="+mn-cs"/>
        </a:defRPr>
      </a:lvl1pPr>
      <a:lvl2pPr marL="742950" lvl="1" indent="-285750" algn="l" defTabSz="449580" rtl="0" eaLnBrk="1" fontAlgn="base" latinLnBrk="0" hangingPunct="1">
        <a:lnSpc>
          <a:spcPct val="100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2800" b="0" i="0" u="none" kern="1200" baseline="0">
          <a:solidFill>
            <a:srgbClr val="000000"/>
          </a:solidFill>
          <a:latin typeface="Arial" panose="020B0604020202020204" pitchFamily="34" charset="0"/>
          <a:ea typeface="FZSongS-Extended(SIP)" charset="0"/>
          <a:cs typeface="+mn-cs"/>
        </a:defRPr>
      </a:lvl2pPr>
      <a:lvl3pPr marL="1143000" lvl="2" indent="-228600" algn="l" defTabSz="449580" rtl="0" eaLnBrk="1" fontAlgn="base" latinLnBrk="0" hangingPunct="1">
        <a:lnSpc>
          <a:spcPct val="100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2400" b="0" i="0" u="none" kern="1200" baseline="0">
          <a:solidFill>
            <a:srgbClr val="000000"/>
          </a:solidFill>
          <a:latin typeface="Arial" panose="020B0604020202020204" pitchFamily="34" charset="0"/>
          <a:ea typeface="FZSongS-Extended(SIP)" charset="0"/>
          <a:cs typeface="+mn-cs"/>
        </a:defRPr>
      </a:lvl3pPr>
      <a:lvl4pPr marL="1600200" lvl="3" indent="-228600" algn="l" defTabSz="449580" rtl="0" eaLnBrk="1" fontAlgn="base" latinLnBrk="0" hangingPunct="1">
        <a:lnSpc>
          <a:spcPct val="10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2000" b="0" i="0" u="none" kern="1200" baseline="0">
          <a:solidFill>
            <a:srgbClr val="000000"/>
          </a:solidFill>
          <a:latin typeface="Arial" panose="020B0604020202020204" pitchFamily="34" charset="0"/>
          <a:ea typeface="FZSongS-Extended(SIP)" charset="0"/>
          <a:cs typeface="+mn-cs"/>
        </a:defRPr>
      </a:lvl4pPr>
      <a:lvl5pPr marL="2057400" lvl="4" indent="-228600" algn="l" defTabSz="449580" rtl="0" eaLnBrk="1" fontAlgn="base" latinLnBrk="0" hangingPunct="1">
        <a:lnSpc>
          <a:spcPct val="10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2000" b="0" i="0" u="none" kern="1200" baseline="0">
          <a:solidFill>
            <a:srgbClr val="000000"/>
          </a:solidFill>
          <a:latin typeface="Arial" panose="020B0604020202020204" pitchFamily="34" charset="0"/>
          <a:ea typeface="FZSongS-Extended(SIP)" charset="0"/>
          <a:cs typeface="+mn-cs"/>
        </a:defRPr>
      </a:lvl5pPr>
      <a:lvl6pPr marL="2514600" lvl="5" indent="-228600" algn="l" defTabSz="449580" rtl="0" eaLnBrk="1" fontAlgn="base" latinLnBrk="0" hangingPunct="1">
        <a:lnSpc>
          <a:spcPct val="10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2000" b="0" i="0" u="none" kern="1200" baseline="0">
          <a:solidFill>
            <a:srgbClr val="000000"/>
          </a:solidFill>
          <a:latin typeface="Arial" panose="020B0604020202020204" pitchFamily="34" charset="0"/>
          <a:ea typeface="FZSongS-Extended(SIP)" charset="0"/>
          <a:cs typeface="+mn-cs"/>
        </a:defRPr>
      </a:lvl6pPr>
      <a:lvl7pPr marL="2971800" lvl="6" indent="-228600" algn="l" defTabSz="449580" rtl="0" eaLnBrk="1" fontAlgn="base" latinLnBrk="0" hangingPunct="1">
        <a:lnSpc>
          <a:spcPct val="10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2000" b="0" i="0" u="none" kern="1200" baseline="0">
          <a:solidFill>
            <a:srgbClr val="000000"/>
          </a:solidFill>
          <a:latin typeface="Arial" panose="020B0604020202020204" pitchFamily="34" charset="0"/>
          <a:ea typeface="FZSongS-Extended(SIP)" charset="0"/>
          <a:cs typeface="+mn-cs"/>
        </a:defRPr>
      </a:lvl7pPr>
      <a:lvl8pPr marL="3429000" lvl="7" indent="-228600" algn="l" defTabSz="449580" rtl="0" eaLnBrk="1" fontAlgn="base" latinLnBrk="0" hangingPunct="1">
        <a:lnSpc>
          <a:spcPct val="10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2000" b="0" i="0" u="none" kern="1200" baseline="0">
          <a:solidFill>
            <a:srgbClr val="000000"/>
          </a:solidFill>
          <a:latin typeface="Arial" panose="020B0604020202020204" pitchFamily="34" charset="0"/>
          <a:ea typeface="FZSongS-Extended(SIP)" charset="0"/>
          <a:cs typeface="+mn-cs"/>
        </a:defRPr>
      </a:lvl8pPr>
      <a:lvl9pPr marL="3886200" lvl="8" indent="-228600" algn="l" defTabSz="449580" rtl="0" eaLnBrk="1" fontAlgn="base" latinLnBrk="0" hangingPunct="1">
        <a:lnSpc>
          <a:spcPct val="10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2000" b="0" i="0" u="none" kern="1200" baseline="0">
          <a:solidFill>
            <a:srgbClr val="000000"/>
          </a:solidFill>
          <a:latin typeface="Arial" panose="020B0604020202020204" pitchFamily="34" charset="0"/>
          <a:ea typeface="FZSongS-Extended(SIP)" charset="0"/>
          <a:cs typeface="+mn-cs"/>
        </a:defRPr>
      </a:lvl9pPr>
    </p:bodyStyle>
    <p:otherStyle>
      <a:lvl1pPr marL="0" lvl="0" indent="0" algn="l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1800" b="0" i="0" u="none" kern="1200" baseline="0">
          <a:solidFill>
            <a:srgbClr val="000000"/>
          </a:solidFill>
          <a:latin typeface="+mn-lt"/>
          <a:ea typeface="+mn-ea"/>
          <a:cs typeface="+mn-cs"/>
        </a:defRPr>
      </a:lvl1pPr>
      <a:lvl2pPr marL="742950" lvl="1" indent="-285750" algn="l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1800" b="0" i="0" u="none" kern="1200" baseline="0">
          <a:solidFill>
            <a:srgbClr val="000000"/>
          </a:solidFill>
          <a:latin typeface="Arial" panose="020B0604020202020204" pitchFamily="34" charset="0"/>
          <a:ea typeface="FZSongS-Extended(SIP)" charset="0"/>
          <a:cs typeface="+mn-cs"/>
        </a:defRPr>
      </a:lvl2pPr>
      <a:lvl3pPr marL="1143000" lvl="2" indent="-228600" algn="l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1800" b="0" i="0" u="none" kern="1200" baseline="0">
          <a:solidFill>
            <a:srgbClr val="000000"/>
          </a:solidFill>
          <a:latin typeface="Arial" panose="020B0604020202020204" pitchFamily="34" charset="0"/>
          <a:ea typeface="FZSongS-Extended(SIP)" charset="0"/>
          <a:cs typeface="+mn-cs"/>
        </a:defRPr>
      </a:lvl3pPr>
      <a:lvl4pPr marL="1600200" lvl="3" indent="-228600" algn="l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1800" b="0" i="0" u="none" kern="1200" baseline="0">
          <a:solidFill>
            <a:srgbClr val="000000"/>
          </a:solidFill>
          <a:latin typeface="Arial" panose="020B0604020202020204" pitchFamily="34" charset="0"/>
          <a:ea typeface="FZSongS-Extended(SIP)" charset="0"/>
          <a:cs typeface="+mn-cs"/>
        </a:defRPr>
      </a:lvl4pPr>
      <a:lvl5pPr marL="2057400" lvl="4" indent="-228600" algn="l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1800" b="0" i="0" u="none" kern="1200" baseline="0">
          <a:solidFill>
            <a:srgbClr val="000000"/>
          </a:solidFill>
          <a:latin typeface="Arial" panose="020B0604020202020204" pitchFamily="34" charset="0"/>
          <a:ea typeface="FZSongS-Extended(SIP)" charset="0"/>
          <a:cs typeface="+mn-cs"/>
        </a:defRPr>
      </a:lvl5pPr>
      <a:lvl6pPr marL="2286000" lvl="5" indent="-228600" algn="l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1800" b="0" i="0" u="none" kern="1200" baseline="0">
          <a:solidFill>
            <a:srgbClr val="000000"/>
          </a:solidFill>
          <a:latin typeface="Arial" panose="020B0604020202020204" pitchFamily="34" charset="0"/>
          <a:ea typeface="FZSongS-Extended(SIP)" charset="0"/>
          <a:cs typeface="+mn-cs"/>
        </a:defRPr>
      </a:lvl6pPr>
      <a:lvl7pPr marL="2743200" lvl="6" indent="-228600" algn="l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1800" b="0" i="0" u="none" kern="1200" baseline="0">
          <a:solidFill>
            <a:srgbClr val="000000"/>
          </a:solidFill>
          <a:latin typeface="Arial" panose="020B0604020202020204" pitchFamily="34" charset="0"/>
          <a:ea typeface="FZSongS-Extended(SIP)" charset="0"/>
          <a:cs typeface="+mn-cs"/>
        </a:defRPr>
      </a:lvl7pPr>
      <a:lvl8pPr marL="3200400" lvl="7" indent="-228600" algn="l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1800" b="0" i="0" u="none" kern="1200" baseline="0">
          <a:solidFill>
            <a:srgbClr val="000000"/>
          </a:solidFill>
          <a:latin typeface="Arial" panose="020B0604020202020204" pitchFamily="34" charset="0"/>
          <a:ea typeface="FZSongS-Extended(SIP)" charset="0"/>
          <a:cs typeface="+mn-cs"/>
        </a:defRPr>
      </a:lvl8pPr>
      <a:lvl9pPr marL="3657600" lvl="8" indent="-228600" algn="l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6" charset="0"/>
        <a:buNone/>
        <a:defRPr sz="1800" b="0" i="0" u="none" kern="1200" baseline="0">
          <a:solidFill>
            <a:srgbClr val="000000"/>
          </a:solidFill>
          <a:latin typeface="Arial" panose="020B0604020202020204" pitchFamily="34" charset="0"/>
          <a:ea typeface="FZSongS-Extended(SIP)" charset="0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3" name="Text Box 3072"/>
          <p:cNvSpPr txBox="1"/>
          <p:nvPr/>
        </p:nvSpPr>
        <p:spPr>
          <a:xfrm>
            <a:off x="2484438" y="234950"/>
            <a:ext cx="4319587" cy="825500"/>
          </a:xfrm>
          <a:prstGeom prst="rect">
            <a:avLst/>
          </a:prstGeom>
          <a:noFill/>
          <a:ln w="9525">
            <a:noFill/>
          </a:ln>
        </p:spPr>
        <p:txBody>
          <a:bodyPr wrap="square" lIns="90000" tIns="46800" rIns="90000" bIns="46800" anchor="t" anchorCtr="0">
            <a:spAutoFit/>
          </a:bodyPr>
          <a:p>
            <a:pPr algn="ctr" defTabSz="449580"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x-none" sz="2400" b="1" u="sng" dirty="0" err="1">
                <a:solidFill>
                  <a:srgbClr val="000000"/>
                </a:solidFill>
              </a:rPr>
              <a:t>DECIMAL UNSCRAMBLE – Find the Biggest</a:t>
            </a:r>
            <a:endParaRPr lang="en-GB" altLang="x-none" sz="2400" b="1" u="sng" dirty="0" err="1">
              <a:solidFill>
                <a:srgbClr val="000000"/>
              </a:solidFill>
            </a:endParaRPr>
          </a:p>
        </p:txBody>
      </p:sp>
      <p:graphicFrame>
        <p:nvGraphicFramePr>
          <p:cNvPr id="3074" name="Table 3073"/>
          <p:cNvGraphicFramePr/>
          <p:nvPr/>
        </p:nvGraphicFramePr>
        <p:xfrm>
          <a:off x="755650" y="908050"/>
          <a:ext cx="7778750" cy="4924425"/>
        </p:xfrm>
        <a:graphic>
          <a:graphicData uri="http://schemas.openxmlformats.org/drawingml/2006/table">
            <a:tbl>
              <a:tblPr/>
              <a:tblGrid>
                <a:gridCol w="1584325"/>
                <a:gridCol w="1527175"/>
                <a:gridCol w="1555750"/>
                <a:gridCol w="1555750"/>
                <a:gridCol w="1555750"/>
              </a:tblGrid>
              <a:tr h="703263"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T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0.76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0.8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N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262"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X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0.12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0.1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D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263"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B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0.35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0.4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H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4850"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W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0.26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0.7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O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262"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E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0.15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0.1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S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263"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R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0.65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0.9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G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262"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A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0.5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0.05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0" lvl="0" indent="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</a:defRPr>
                      </a:lvl1pPr>
                      <a:lvl2pPr marL="742950" lvl="1" indent="-28575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1143000" lvl="2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600200" lvl="3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2057400" lvl="4" indent="-228600" algn="l" defTabSz="44958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6" charset="0"/>
                        <a:buNone/>
                        <a:defRPr sz="1800" b="0" i="0" u="none" kern="1200" baseline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449580" eaLnBrk="1" hangingPunct="1">
                        <a:lnSpc>
                          <a:spcPct val="93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en-GB" altLang="x-none" sz="4000" dirty="0" err="1">
                          <a:solidFill>
                            <a:srgbClr val="000000"/>
                          </a:solidFill>
                        </a:rPr>
                        <a:t>P</a:t>
                      </a:r>
                      <a:endParaRPr lang="en-GB" altLang="x-none" sz="4000" dirty="0" err="1">
                        <a:solidFill>
                          <a:srgbClr val="000000"/>
                        </a:solidFill>
                      </a:endParaRPr>
                    </a:p>
                  </a:txBody>
                  <a:tcPr marL="90000" marR="90000" marT="82080" marB="4680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10" name="Text Box 3109"/>
          <p:cNvSpPr txBox="1"/>
          <p:nvPr/>
        </p:nvSpPr>
        <p:spPr>
          <a:xfrm>
            <a:off x="7477125" y="914400"/>
            <a:ext cx="546100" cy="703263"/>
          </a:xfrm>
          <a:prstGeom prst="rect">
            <a:avLst/>
          </a:prstGeom>
          <a:noFill/>
          <a:ln w="9525">
            <a:noFill/>
          </a:ln>
        </p:spPr>
        <p:txBody>
          <a:bodyPr wrap="none" lIns="90000" tIns="46800" rIns="90000" bIns="46800" anchor="t" anchorCtr="0">
            <a:spAutoFit/>
          </a:bodyPr>
          <a:p>
            <a:pPr defTabSz="449580"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x-none" sz="4000" dirty="0" err="1">
                <a:solidFill>
                  <a:srgbClr val="FF0000"/>
                </a:solidFill>
              </a:rPr>
              <a:t>N</a:t>
            </a:r>
            <a:endParaRPr lang="en-GB" altLang="x-none" sz="4000" dirty="0" err="1">
              <a:solidFill>
                <a:srgbClr val="FF0000"/>
              </a:solidFill>
            </a:endParaRPr>
          </a:p>
        </p:txBody>
      </p:sp>
      <p:sp>
        <p:nvSpPr>
          <p:cNvPr id="3111" name="Text Box 3110"/>
          <p:cNvSpPr txBox="1"/>
          <p:nvPr/>
        </p:nvSpPr>
        <p:spPr>
          <a:xfrm>
            <a:off x="7477125" y="2311400"/>
            <a:ext cx="546100" cy="703263"/>
          </a:xfrm>
          <a:prstGeom prst="rect">
            <a:avLst/>
          </a:prstGeom>
          <a:noFill/>
          <a:ln w="9525">
            <a:noFill/>
          </a:ln>
        </p:spPr>
        <p:txBody>
          <a:bodyPr wrap="none" lIns="90000" tIns="46800" rIns="90000" bIns="46800" anchor="t" anchorCtr="0">
            <a:spAutoFit/>
          </a:bodyPr>
          <a:p>
            <a:pPr defTabSz="449580"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x-none" sz="4000" dirty="0" err="1">
                <a:solidFill>
                  <a:srgbClr val="FF0000"/>
                </a:solidFill>
              </a:rPr>
              <a:t>H</a:t>
            </a:r>
            <a:endParaRPr lang="en-GB" altLang="x-none" sz="4000" dirty="0" err="1">
              <a:solidFill>
                <a:srgbClr val="FF0000"/>
              </a:solidFill>
            </a:endParaRPr>
          </a:p>
        </p:txBody>
      </p:sp>
      <p:sp>
        <p:nvSpPr>
          <p:cNvPr id="3112" name="Text Box 3111"/>
          <p:cNvSpPr txBox="1"/>
          <p:nvPr/>
        </p:nvSpPr>
        <p:spPr>
          <a:xfrm>
            <a:off x="1284288" y="1609725"/>
            <a:ext cx="519112" cy="703263"/>
          </a:xfrm>
          <a:prstGeom prst="rect">
            <a:avLst/>
          </a:prstGeom>
          <a:noFill/>
          <a:ln w="9525">
            <a:noFill/>
          </a:ln>
        </p:spPr>
        <p:txBody>
          <a:bodyPr wrap="none" lIns="90000" tIns="46800" rIns="90000" bIns="46800" anchor="t" anchorCtr="0">
            <a:spAutoFit/>
          </a:bodyPr>
          <a:p>
            <a:pPr defTabSz="449580"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x-none" sz="4000" dirty="0" err="1">
                <a:solidFill>
                  <a:srgbClr val="FF0000"/>
                </a:solidFill>
              </a:rPr>
              <a:t>X</a:t>
            </a:r>
            <a:endParaRPr lang="en-GB" altLang="x-none" sz="4000" dirty="0" err="1">
              <a:solidFill>
                <a:srgbClr val="FF0000"/>
              </a:solidFill>
            </a:endParaRPr>
          </a:p>
        </p:txBody>
      </p:sp>
      <p:sp>
        <p:nvSpPr>
          <p:cNvPr id="3113" name="Text Box 3112"/>
          <p:cNvSpPr txBox="1"/>
          <p:nvPr/>
        </p:nvSpPr>
        <p:spPr>
          <a:xfrm>
            <a:off x="7464425" y="2997200"/>
            <a:ext cx="574675" cy="703263"/>
          </a:xfrm>
          <a:prstGeom prst="rect">
            <a:avLst/>
          </a:prstGeom>
          <a:noFill/>
          <a:ln w="9525">
            <a:noFill/>
          </a:ln>
        </p:spPr>
        <p:txBody>
          <a:bodyPr wrap="none" lIns="90000" tIns="46800" rIns="90000" bIns="46800" anchor="t" anchorCtr="0">
            <a:spAutoFit/>
          </a:bodyPr>
          <a:p>
            <a:pPr defTabSz="449580"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x-none" sz="4000" dirty="0" err="1">
                <a:solidFill>
                  <a:srgbClr val="FF0000"/>
                </a:solidFill>
              </a:rPr>
              <a:t>O</a:t>
            </a:r>
            <a:endParaRPr lang="en-GB" altLang="x-none" sz="4000" dirty="0" err="1">
              <a:solidFill>
                <a:srgbClr val="FF0000"/>
              </a:solidFill>
            </a:endParaRPr>
          </a:p>
        </p:txBody>
      </p:sp>
      <p:sp>
        <p:nvSpPr>
          <p:cNvPr id="3114" name="Text Box 3113"/>
          <p:cNvSpPr txBox="1"/>
          <p:nvPr/>
        </p:nvSpPr>
        <p:spPr>
          <a:xfrm>
            <a:off x="1287463" y="3709988"/>
            <a:ext cx="519112" cy="703262"/>
          </a:xfrm>
          <a:prstGeom prst="rect">
            <a:avLst/>
          </a:prstGeom>
          <a:noFill/>
          <a:ln w="9525">
            <a:noFill/>
          </a:ln>
        </p:spPr>
        <p:txBody>
          <a:bodyPr wrap="none" lIns="90000" tIns="46800" rIns="90000" bIns="46800" anchor="t" anchorCtr="0">
            <a:spAutoFit/>
          </a:bodyPr>
          <a:p>
            <a:pPr defTabSz="449580"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x-none" sz="4000" dirty="0" err="1">
                <a:solidFill>
                  <a:srgbClr val="FF0000"/>
                </a:solidFill>
              </a:rPr>
              <a:t>E</a:t>
            </a:r>
            <a:endParaRPr lang="en-GB" altLang="x-none" sz="4000" dirty="0" err="1">
              <a:solidFill>
                <a:srgbClr val="FF0000"/>
              </a:solidFill>
            </a:endParaRPr>
          </a:p>
        </p:txBody>
      </p:sp>
      <p:sp>
        <p:nvSpPr>
          <p:cNvPr id="3115" name="Text Box 3114"/>
          <p:cNvSpPr txBox="1"/>
          <p:nvPr/>
        </p:nvSpPr>
        <p:spPr>
          <a:xfrm>
            <a:off x="7464425" y="4411663"/>
            <a:ext cx="574675" cy="703262"/>
          </a:xfrm>
          <a:prstGeom prst="rect">
            <a:avLst/>
          </a:prstGeom>
          <a:noFill/>
          <a:ln w="9525">
            <a:noFill/>
          </a:ln>
        </p:spPr>
        <p:txBody>
          <a:bodyPr wrap="none" lIns="90000" tIns="46800" rIns="90000" bIns="46800" anchor="t" anchorCtr="0">
            <a:spAutoFit/>
          </a:bodyPr>
          <a:p>
            <a:pPr defTabSz="449580"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x-none" sz="4000" dirty="0" err="1">
                <a:solidFill>
                  <a:srgbClr val="FF0000"/>
                </a:solidFill>
              </a:rPr>
              <a:t>G</a:t>
            </a:r>
            <a:endParaRPr lang="en-GB" altLang="x-none" sz="4000" dirty="0" err="1">
              <a:solidFill>
                <a:srgbClr val="FF0000"/>
              </a:solidFill>
            </a:endParaRPr>
          </a:p>
        </p:txBody>
      </p:sp>
      <p:sp>
        <p:nvSpPr>
          <p:cNvPr id="3116" name="Text Box 3115"/>
          <p:cNvSpPr txBox="1"/>
          <p:nvPr/>
        </p:nvSpPr>
        <p:spPr>
          <a:xfrm>
            <a:off x="1284288" y="5106988"/>
            <a:ext cx="519112" cy="703262"/>
          </a:xfrm>
          <a:prstGeom prst="rect">
            <a:avLst/>
          </a:prstGeom>
          <a:noFill/>
          <a:ln w="9525">
            <a:noFill/>
          </a:ln>
        </p:spPr>
        <p:txBody>
          <a:bodyPr wrap="none" lIns="90000" tIns="46800" rIns="90000" bIns="46800" anchor="t" anchorCtr="0">
            <a:spAutoFit/>
          </a:bodyPr>
          <a:p>
            <a:pPr defTabSz="449580" eaLnBrk="1" hangingPunct="1"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x-none" sz="4000" dirty="0" err="1">
                <a:solidFill>
                  <a:srgbClr val="FF0000"/>
                </a:solidFill>
              </a:rPr>
              <a:t>A</a:t>
            </a:r>
            <a:endParaRPr lang="en-GB" altLang="x-none" sz="4000" dirty="0" err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2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7" dur="20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2" dur="2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7" dur="2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2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7" dur="20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66235E-6 L -0.54461 0.48936">
                                      <p:cBhvr additive="repl">
                                        <p:cTn id="41" dur="2000" fill="hold"/>
                                        <p:tgtEl>
                                          <p:spTgt spid="3111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86864E-6 L 0.19688 0.28562">
                                      <p:cBhvr additive="repl">
                                        <p:cTn id="43" dur="2000" fill="hold"/>
                                        <p:tgtEl>
                                          <p:spTgt spid="3114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82886E-6 L 0.25226 0.59158">
                                      <p:cBhvr additive="repl">
                                        <p:cTn id="45" dur="2000" fill="hold"/>
                                        <p:tgtEl>
                                          <p:spTgt spid="3112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86772E-6 L 0.30747 0.0821">
                                      <p:cBhvr additive="repl">
                                        <p:cTn id="47" dur="2000" fill="hold"/>
                                        <p:tgtEl>
                                          <p:spTgt spid="3116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03515E-6 L -0.32431 0.1834">
                                      <p:cBhvr additive="repl">
                                        <p:cTn id="49" dur="2000" fill="hold"/>
                                        <p:tgtEl>
                                          <p:spTgt spid="311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83071E-6 L -0.2691 0.38946">
                                      <p:cBhvr additive="repl">
                                        <p:cTn id="51" dur="2000" fill="hold"/>
                                        <p:tgtEl>
                                          <p:spTgt spid="311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7.40056E-8 L -0.21389 0.69288">
                                      <p:cBhvr additive="repl">
                                        <p:cTn id="53" dur="2000" fill="hold"/>
                                        <p:tgtEl>
                                          <p:spTgt spid="311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">
      <a:majorFont>
        <a:latin typeface="Arial"/>
        <a:ea typeface="FZSongS-Extended(SIP)"/>
        <a:cs typeface=""/>
      </a:majorFont>
      <a:minorFont>
        <a:latin typeface="Arial"/>
        <a:ea typeface="FZSongS-Extended(SI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7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CDCDC"/>
        </a:accent4>
        <a:accent5>
          <a:srgbClr val="FFCAAA"/>
        </a:accent5>
        <a:accent6>
          <a:srgbClr val="00E5E5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2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27272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9"/>
        </a:accent5>
        <a:accent6>
          <a:srgbClr val="0000E5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BE5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9E5B7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WPS Presentation</Application>
  <PresentationFormat/>
  <Paragraphs>72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SimSun</vt:lpstr>
      <vt:lpstr>Wingdings</vt:lpstr>
      <vt:lpstr>Times New Roman</vt:lpstr>
      <vt:lpstr>FZSongS-Extended(SIP)</vt:lpstr>
      <vt:lpstr>URW Bookman</vt:lpstr>
      <vt:lpstr>DejaVu Sans</vt:lpstr>
      <vt:lpstr>微软雅黑</vt:lpstr>
      <vt:lpstr>Monospace</vt:lpstr>
      <vt:lpstr>Arial Unicode MS</vt:lpstr>
      <vt:lpstr/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mathssite.com</cp:lastModifiedBy>
  <cp:revision>4</cp:revision>
  <dcterms:created xsi:type="dcterms:W3CDTF">2019-04-11T13:40:26Z</dcterms:created>
  <dcterms:modified xsi:type="dcterms:W3CDTF">2019-04-11T13:40:26Z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