
<file path=[Content_Types].xml><?xml version="1.0" encoding="utf-8"?>
<Types xmlns="http://schemas.openxmlformats.org/package/2006/content-types">
  <Default Extension="jpeg" ContentType="image/jpeg"/>
  <Default Extension="vml" ContentType="application/vnd.openxmlformats-officedocument.vmlDrawing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GB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666699"/>
    <a:srgbClr val="CC6600"/>
    <a:srgbClr val="99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howGuides="1">
      <p:cViewPr varScale="1">
        <p:scale>
          <a:sx n="66" d="100"/>
          <a:sy n="66" d="100"/>
        </p:scale>
        <p:origin x="-114" y="-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9" Type="http://schemas.openxmlformats.org/officeDocument/2006/relationships/image" Target="../media/image9.wmf"/><Relationship Id="rId8" Type="http://schemas.openxmlformats.org/officeDocument/2006/relationships/image" Target="../media/image8.wmf"/><Relationship Id="rId7" Type="http://schemas.openxmlformats.org/officeDocument/2006/relationships/image" Target="../media/image7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1" Type="http://schemas.openxmlformats.org/officeDocument/2006/relationships/image" Target="../media/image11.wmf"/><Relationship Id="rId10" Type="http://schemas.openxmlformats.org/officeDocument/2006/relationships/image" Target="../media/image10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9" Type="http://schemas.openxmlformats.org/officeDocument/2006/relationships/image" Target="../media/image9.wmf"/><Relationship Id="rId8" Type="http://schemas.openxmlformats.org/officeDocument/2006/relationships/image" Target="../media/image8.wmf"/><Relationship Id="rId7" Type="http://schemas.openxmlformats.org/officeDocument/2006/relationships/image" Target="../media/image7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1" Type="http://schemas.openxmlformats.org/officeDocument/2006/relationships/image" Target="../media/image11.wmf"/><Relationship Id="rId10" Type="http://schemas.openxmlformats.org/officeDocument/2006/relationships/image" Target="../media/image10.wmf"/><Relationship Id="rId1" Type="http://schemas.openxmlformats.org/officeDocument/2006/relationships/image" Target="../media/image1.wmf"/></Relationships>
</file>

<file path=ppt/drawings/_rels/vmlDrawing3.vml.rels><?xml version="1.0" encoding="UTF-8" standalone="yes"?>
<Relationships xmlns="http://schemas.openxmlformats.org/package/2006/relationships"><Relationship Id="rId9" Type="http://schemas.openxmlformats.org/officeDocument/2006/relationships/image" Target="../media/image9.wmf"/><Relationship Id="rId8" Type="http://schemas.openxmlformats.org/officeDocument/2006/relationships/image" Target="../media/image8.wmf"/><Relationship Id="rId7" Type="http://schemas.openxmlformats.org/officeDocument/2006/relationships/image" Target="../media/image7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1" Type="http://schemas.openxmlformats.org/officeDocument/2006/relationships/image" Target="../media/image11.wmf"/><Relationship Id="rId10" Type="http://schemas.openxmlformats.org/officeDocument/2006/relationships/image" Target="../media/image10.wmf"/><Relationship Id="rId1" Type="http://schemas.openxmlformats.org/officeDocument/2006/relationships/image" Target="../media/image1.wmf"/></Relationships>
</file>

<file path=ppt/drawings/_rels/vmlDrawing4.vml.rels><?xml version="1.0" encoding="UTF-8" standalone="yes"?>
<Relationships xmlns="http://schemas.openxmlformats.org/package/2006/relationships"><Relationship Id="rId9" Type="http://schemas.openxmlformats.org/officeDocument/2006/relationships/image" Target="../media/image9.wmf"/><Relationship Id="rId8" Type="http://schemas.openxmlformats.org/officeDocument/2006/relationships/image" Target="../media/image8.wmf"/><Relationship Id="rId7" Type="http://schemas.openxmlformats.org/officeDocument/2006/relationships/image" Target="../media/image7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1" Type="http://schemas.openxmlformats.org/officeDocument/2006/relationships/image" Target="../media/image11.wmf"/><Relationship Id="rId10" Type="http://schemas.openxmlformats.org/officeDocument/2006/relationships/image" Target="../media/image10.wmf"/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29150" y="1825625"/>
            <a:ext cx="3886200" cy="20986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29150" y="4076700"/>
            <a:ext cx="3886200" cy="21002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Title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dirty="0"/>
              <a:t>Click to edit Master title style</a:t>
            </a:r>
            <a:endParaRPr dirty="0"/>
          </a:p>
        </p:txBody>
      </p:sp>
      <p:sp>
        <p:nvSpPr>
          <p:cNvPr id="1027" name="Text Placeholder 102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dirty="0"/>
              <a:t>Click to edit Master text styles</a:t>
            </a:r>
            <a:endParaRPr dirty="0"/>
          </a:p>
          <a:p>
            <a:pPr lvl="1"/>
            <a:r>
              <a:rPr dirty="0"/>
              <a:t>Second level</a:t>
            </a:r>
            <a:endParaRPr dirty="0"/>
          </a:p>
          <a:p>
            <a:pPr lvl="2"/>
            <a:r>
              <a:rPr dirty="0"/>
              <a:t>Third level</a:t>
            </a:r>
            <a:endParaRPr dirty="0"/>
          </a:p>
          <a:p>
            <a:pPr lvl="3"/>
            <a:r>
              <a:rPr dirty="0"/>
              <a:t>Fourth level</a:t>
            </a:r>
            <a:endParaRPr dirty="0"/>
          </a:p>
          <a:p>
            <a:pPr lvl="4"/>
            <a:r>
              <a:rPr dirty="0"/>
              <a:t>Fifth level</a:t>
            </a:r>
            <a:endParaRPr dirty="0"/>
          </a:p>
        </p:txBody>
      </p:sp>
      <p:sp>
        <p:nvSpPr>
          <p:cNvPr id="1028" name="Date Placeholder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/>
            <a:endParaRPr lang="en-GB"/>
          </a:p>
        </p:txBody>
      </p:sp>
      <p:sp>
        <p:nvSpPr>
          <p:cNvPr id="1029" name="Footer Placeholder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/>
            <a:endParaRPr lang="en-GB"/>
          </a:p>
        </p:txBody>
      </p:sp>
      <p:sp>
        <p:nvSpPr>
          <p:cNvPr id="1030" name="Slide Number Placeholder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marL="0" lvl="0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914400" lvl="2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371600" lvl="3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1828800" lvl="4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286000" lvl="5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6pPr>
      <a:lvl7pPr marL="2743200" lvl="6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7pPr>
      <a:lvl8pPr marL="3200400" lvl="7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8pPr>
      <a:lvl9pPr marL="3657600" lvl="8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9" Type="http://schemas.openxmlformats.org/officeDocument/2006/relationships/image" Target="../media/image4.wmf"/><Relationship Id="rId8" Type="http://schemas.openxmlformats.org/officeDocument/2006/relationships/oleObject" Target="../embeddings/oleObject5.bin"/><Relationship Id="rId7" Type="http://schemas.openxmlformats.org/officeDocument/2006/relationships/image" Target="../media/image3.wmf"/><Relationship Id="rId6" Type="http://schemas.openxmlformats.org/officeDocument/2006/relationships/oleObject" Target="../embeddings/oleObject4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3.bin"/><Relationship Id="rId3" Type="http://schemas.openxmlformats.org/officeDocument/2006/relationships/image" Target="../media/image1.wmf"/><Relationship Id="rId25" Type="http://schemas.openxmlformats.org/officeDocument/2006/relationships/vmlDrawing" Target="../drawings/vmlDrawing1.vml"/><Relationship Id="rId24" Type="http://schemas.openxmlformats.org/officeDocument/2006/relationships/slideLayout" Target="../slideLayouts/slideLayout12.xml"/><Relationship Id="rId23" Type="http://schemas.openxmlformats.org/officeDocument/2006/relationships/image" Target="../media/image11.wmf"/><Relationship Id="rId22" Type="http://schemas.openxmlformats.org/officeDocument/2006/relationships/oleObject" Target="../embeddings/oleObject12.bin"/><Relationship Id="rId21" Type="http://schemas.openxmlformats.org/officeDocument/2006/relationships/image" Target="../media/image10.wmf"/><Relationship Id="rId20" Type="http://schemas.openxmlformats.org/officeDocument/2006/relationships/oleObject" Target="../embeddings/oleObject11.bin"/><Relationship Id="rId2" Type="http://schemas.openxmlformats.org/officeDocument/2006/relationships/oleObject" Target="../embeddings/oleObject2.bin"/><Relationship Id="rId19" Type="http://schemas.openxmlformats.org/officeDocument/2006/relationships/image" Target="../media/image9.wmf"/><Relationship Id="rId18" Type="http://schemas.openxmlformats.org/officeDocument/2006/relationships/oleObject" Target="../embeddings/oleObject10.bin"/><Relationship Id="rId17" Type="http://schemas.openxmlformats.org/officeDocument/2006/relationships/image" Target="../media/image8.wmf"/><Relationship Id="rId16" Type="http://schemas.openxmlformats.org/officeDocument/2006/relationships/oleObject" Target="../embeddings/oleObject9.bin"/><Relationship Id="rId15" Type="http://schemas.openxmlformats.org/officeDocument/2006/relationships/image" Target="../media/image7.wmf"/><Relationship Id="rId14" Type="http://schemas.openxmlformats.org/officeDocument/2006/relationships/oleObject" Target="../embeddings/oleObject8.bin"/><Relationship Id="rId13" Type="http://schemas.openxmlformats.org/officeDocument/2006/relationships/image" Target="../media/image6.wmf"/><Relationship Id="rId12" Type="http://schemas.openxmlformats.org/officeDocument/2006/relationships/oleObject" Target="../embeddings/oleObject7.bin"/><Relationship Id="rId11" Type="http://schemas.openxmlformats.org/officeDocument/2006/relationships/image" Target="../media/image5.wmf"/><Relationship Id="rId10" Type="http://schemas.openxmlformats.org/officeDocument/2006/relationships/oleObject" Target="../embeddings/oleObject6.bin"/><Relationship Id="rId1" Type="http://schemas.openxmlformats.org/officeDocument/2006/relationships/oleObject" Target="../embeddings/oleObject1.bin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image" Target="../media/image4.wmf"/><Relationship Id="rId8" Type="http://schemas.openxmlformats.org/officeDocument/2006/relationships/oleObject" Target="../embeddings/oleObject17.bin"/><Relationship Id="rId7" Type="http://schemas.openxmlformats.org/officeDocument/2006/relationships/image" Target="../media/image3.wmf"/><Relationship Id="rId6" Type="http://schemas.openxmlformats.org/officeDocument/2006/relationships/oleObject" Target="../embeddings/oleObject16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15.bin"/><Relationship Id="rId3" Type="http://schemas.openxmlformats.org/officeDocument/2006/relationships/image" Target="../media/image1.wmf"/><Relationship Id="rId25" Type="http://schemas.openxmlformats.org/officeDocument/2006/relationships/vmlDrawing" Target="../drawings/vmlDrawing2.vml"/><Relationship Id="rId24" Type="http://schemas.openxmlformats.org/officeDocument/2006/relationships/slideLayout" Target="../slideLayouts/slideLayout12.xml"/><Relationship Id="rId23" Type="http://schemas.openxmlformats.org/officeDocument/2006/relationships/image" Target="../media/image11.wmf"/><Relationship Id="rId22" Type="http://schemas.openxmlformats.org/officeDocument/2006/relationships/oleObject" Target="../embeddings/oleObject24.bin"/><Relationship Id="rId21" Type="http://schemas.openxmlformats.org/officeDocument/2006/relationships/image" Target="../media/image10.wmf"/><Relationship Id="rId20" Type="http://schemas.openxmlformats.org/officeDocument/2006/relationships/oleObject" Target="../embeddings/oleObject23.bin"/><Relationship Id="rId2" Type="http://schemas.openxmlformats.org/officeDocument/2006/relationships/oleObject" Target="../embeddings/oleObject14.bin"/><Relationship Id="rId19" Type="http://schemas.openxmlformats.org/officeDocument/2006/relationships/image" Target="../media/image9.wmf"/><Relationship Id="rId18" Type="http://schemas.openxmlformats.org/officeDocument/2006/relationships/oleObject" Target="../embeddings/oleObject22.bin"/><Relationship Id="rId17" Type="http://schemas.openxmlformats.org/officeDocument/2006/relationships/image" Target="../media/image8.wmf"/><Relationship Id="rId16" Type="http://schemas.openxmlformats.org/officeDocument/2006/relationships/oleObject" Target="../embeddings/oleObject21.bin"/><Relationship Id="rId15" Type="http://schemas.openxmlformats.org/officeDocument/2006/relationships/image" Target="../media/image7.wmf"/><Relationship Id="rId14" Type="http://schemas.openxmlformats.org/officeDocument/2006/relationships/oleObject" Target="../embeddings/oleObject20.bin"/><Relationship Id="rId13" Type="http://schemas.openxmlformats.org/officeDocument/2006/relationships/image" Target="../media/image6.wmf"/><Relationship Id="rId12" Type="http://schemas.openxmlformats.org/officeDocument/2006/relationships/oleObject" Target="../embeddings/oleObject19.bin"/><Relationship Id="rId11" Type="http://schemas.openxmlformats.org/officeDocument/2006/relationships/image" Target="../media/image5.wmf"/><Relationship Id="rId10" Type="http://schemas.openxmlformats.org/officeDocument/2006/relationships/oleObject" Target="../embeddings/oleObject18.bin"/><Relationship Id="rId1" Type="http://schemas.openxmlformats.org/officeDocument/2006/relationships/oleObject" Target="../embeddings/oleObject13.bin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image" Target="../media/image4.wmf"/><Relationship Id="rId8" Type="http://schemas.openxmlformats.org/officeDocument/2006/relationships/oleObject" Target="../embeddings/oleObject29.bin"/><Relationship Id="rId7" Type="http://schemas.openxmlformats.org/officeDocument/2006/relationships/image" Target="../media/image3.wmf"/><Relationship Id="rId6" Type="http://schemas.openxmlformats.org/officeDocument/2006/relationships/oleObject" Target="../embeddings/oleObject28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27.bin"/><Relationship Id="rId3" Type="http://schemas.openxmlformats.org/officeDocument/2006/relationships/image" Target="../media/image1.wmf"/><Relationship Id="rId25" Type="http://schemas.openxmlformats.org/officeDocument/2006/relationships/vmlDrawing" Target="../drawings/vmlDrawing3.vml"/><Relationship Id="rId24" Type="http://schemas.openxmlformats.org/officeDocument/2006/relationships/slideLayout" Target="../slideLayouts/slideLayout12.xml"/><Relationship Id="rId23" Type="http://schemas.openxmlformats.org/officeDocument/2006/relationships/image" Target="../media/image11.wmf"/><Relationship Id="rId22" Type="http://schemas.openxmlformats.org/officeDocument/2006/relationships/oleObject" Target="../embeddings/oleObject36.bin"/><Relationship Id="rId21" Type="http://schemas.openxmlformats.org/officeDocument/2006/relationships/image" Target="../media/image10.wmf"/><Relationship Id="rId20" Type="http://schemas.openxmlformats.org/officeDocument/2006/relationships/oleObject" Target="../embeddings/oleObject35.bin"/><Relationship Id="rId2" Type="http://schemas.openxmlformats.org/officeDocument/2006/relationships/oleObject" Target="../embeddings/oleObject26.bin"/><Relationship Id="rId19" Type="http://schemas.openxmlformats.org/officeDocument/2006/relationships/image" Target="../media/image9.wmf"/><Relationship Id="rId18" Type="http://schemas.openxmlformats.org/officeDocument/2006/relationships/oleObject" Target="../embeddings/oleObject34.bin"/><Relationship Id="rId17" Type="http://schemas.openxmlformats.org/officeDocument/2006/relationships/image" Target="../media/image8.wmf"/><Relationship Id="rId16" Type="http://schemas.openxmlformats.org/officeDocument/2006/relationships/oleObject" Target="../embeddings/oleObject33.bin"/><Relationship Id="rId15" Type="http://schemas.openxmlformats.org/officeDocument/2006/relationships/image" Target="../media/image7.wmf"/><Relationship Id="rId14" Type="http://schemas.openxmlformats.org/officeDocument/2006/relationships/oleObject" Target="../embeddings/oleObject32.bin"/><Relationship Id="rId13" Type="http://schemas.openxmlformats.org/officeDocument/2006/relationships/image" Target="../media/image6.wmf"/><Relationship Id="rId12" Type="http://schemas.openxmlformats.org/officeDocument/2006/relationships/oleObject" Target="../embeddings/oleObject31.bin"/><Relationship Id="rId11" Type="http://schemas.openxmlformats.org/officeDocument/2006/relationships/image" Target="../media/image5.wmf"/><Relationship Id="rId10" Type="http://schemas.openxmlformats.org/officeDocument/2006/relationships/oleObject" Target="../embeddings/oleObject30.bin"/><Relationship Id="rId1" Type="http://schemas.openxmlformats.org/officeDocument/2006/relationships/oleObject" Target="../embeddings/oleObject25.bin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image" Target="../media/image4.wmf"/><Relationship Id="rId8" Type="http://schemas.openxmlformats.org/officeDocument/2006/relationships/oleObject" Target="../embeddings/oleObject41.bin"/><Relationship Id="rId7" Type="http://schemas.openxmlformats.org/officeDocument/2006/relationships/image" Target="../media/image3.wmf"/><Relationship Id="rId6" Type="http://schemas.openxmlformats.org/officeDocument/2006/relationships/oleObject" Target="../embeddings/oleObject40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39.bin"/><Relationship Id="rId3" Type="http://schemas.openxmlformats.org/officeDocument/2006/relationships/image" Target="../media/image1.wmf"/><Relationship Id="rId25" Type="http://schemas.openxmlformats.org/officeDocument/2006/relationships/vmlDrawing" Target="../drawings/vmlDrawing4.vml"/><Relationship Id="rId24" Type="http://schemas.openxmlformats.org/officeDocument/2006/relationships/slideLayout" Target="../slideLayouts/slideLayout12.xml"/><Relationship Id="rId23" Type="http://schemas.openxmlformats.org/officeDocument/2006/relationships/image" Target="../media/image11.wmf"/><Relationship Id="rId22" Type="http://schemas.openxmlformats.org/officeDocument/2006/relationships/oleObject" Target="../embeddings/oleObject48.bin"/><Relationship Id="rId21" Type="http://schemas.openxmlformats.org/officeDocument/2006/relationships/image" Target="../media/image10.wmf"/><Relationship Id="rId20" Type="http://schemas.openxmlformats.org/officeDocument/2006/relationships/oleObject" Target="../embeddings/oleObject47.bin"/><Relationship Id="rId2" Type="http://schemas.openxmlformats.org/officeDocument/2006/relationships/oleObject" Target="../embeddings/oleObject38.bin"/><Relationship Id="rId19" Type="http://schemas.openxmlformats.org/officeDocument/2006/relationships/image" Target="../media/image9.wmf"/><Relationship Id="rId18" Type="http://schemas.openxmlformats.org/officeDocument/2006/relationships/oleObject" Target="../embeddings/oleObject46.bin"/><Relationship Id="rId17" Type="http://schemas.openxmlformats.org/officeDocument/2006/relationships/image" Target="../media/image8.wmf"/><Relationship Id="rId16" Type="http://schemas.openxmlformats.org/officeDocument/2006/relationships/oleObject" Target="../embeddings/oleObject45.bin"/><Relationship Id="rId15" Type="http://schemas.openxmlformats.org/officeDocument/2006/relationships/image" Target="../media/image7.wmf"/><Relationship Id="rId14" Type="http://schemas.openxmlformats.org/officeDocument/2006/relationships/oleObject" Target="../embeddings/oleObject44.bin"/><Relationship Id="rId13" Type="http://schemas.openxmlformats.org/officeDocument/2006/relationships/image" Target="../media/image6.wmf"/><Relationship Id="rId12" Type="http://schemas.openxmlformats.org/officeDocument/2006/relationships/oleObject" Target="../embeddings/oleObject43.bin"/><Relationship Id="rId11" Type="http://schemas.openxmlformats.org/officeDocument/2006/relationships/image" Target="../media/image5.wmf"/><Relationship Id="rId10" Type="http://schemas.openxmlformats.org/officeDocument/2006/relationships/oleObject" Target="../embeddings/oleObject42.bin"/><Relationship Id="rId1" Type="http://schemas.openxmlformats.org/officeDocument/2006/relationships/oleObject" Target="../embeddings/oleObject3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3145" name="Content Placeholder 3144"/>
          <p:cNvGraphicFramePr/>
          <p:nvPr>
            <p:ph sz="half" idx="1"/>
          </p:nvPr>
        </p:nvGraphicFramePr>
        <p:xfrm>
          <a:off x="2476500" y="3862388"/>
          <a:ext cx="0" cy="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" name="" r:id="rId1" imgW="0" imgH="0" progId="Equation.3">
                  <p:embed/>
                </p:oleObj>
              </mc:Choice>
              <mc:Fallback>
                <p:oleObj name="" r:id="rId1" imgW="0" imgH="0" progId="Equation.3">
                  <p:embed/>
                  <p:pic>
                    <p:nvPicPr>
                      <p:cNvPr id="0" name="Picture 7"/>
                      <p:cNvPicPr/>
                      <p:nvPr/>
                    </p:nvPicPr>
                    <p:blipFill>
                      <a:blip/>
                      <a:stretch>
                        <a:fillRect/>
                      </a:stretch>
                    </p:blipFill>
                    <p:spPr>
                      <a:xfrm>
                        <a:off x="2476500" y="3862388"/>
                        <a:ext cx="0" cy="0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166" name="Group 3165"/>
          <p:cNvGrpSpPr/>
          <p:nvPr/>
        </p:nvGrpSpPr>
        <p:grpSpPr>
          <a:xfrm>
            <a:off x="250825" y="1052513"/>
            <a:ext cx="8642350" cy="5472112"/>
            <a:chOff x="158" y="119"/>
            <a:chExt cx="5444" cy="3991"/>
          </a:xfrm>
        </p:grpSpPr>
        <p:sp>
          <p:nvSpPr>
            <p:cNvPr id="3074" name="Rectangle 3073"/>
            <p:cNvSpPr/>
            <p:nvPr/>
          </p:nvSpPr>
          <p:spPr>
            <a:xfrm>
              <a:off x="159" y="119"/>
              <a:ext cx="2720" cy="363"/>
            </a:xfrm>
            <a:prstGeom prst="rect">
              <a:avLst/>
            </a:prstGeom>
            <a:solidFill>
              <a:srgbClr val="FFFFCC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pPr algn="ctr"/>
            </a:p>
          </p:txBody>
        </p:sp>
        <p:sp>
          <p:nvSpPr>
            <p:cNvPr id="3075" name="Rectangle 3074"/>
            <p:cNvSpPr/>
            <p:nvPr/>
          </p:nvSpPr>
          <p:spPr>
            <a:xfrm>
              <a:off x="2882" y="119"/>
              <a:ext cx="2720" cy="363"/>
            </a:xfrm>
            <a:prstGeom prst="rect">
              <a:avLst/>
            </a:prstGeom>
            <a:solidFill>
              <a:srgbClr val="FFFFCC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076" name="Rectangle 3075"/>
            <p:cNvSpPr/>
            <p:nvPr/>
          </p:nvSpPr>
          <p:spPr>
            <a:xfrm>
              <a:off x="158" y="481"/>
              <a:ext cx="1814" cy="363"/>
            </a:xfrm>
            <a:prstGeom prst="rect">
              <a:avLst/>
            </a:prstGeom>
            <a:solidFill>
              <a:srgbClr val="FFFF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077" name="Rectangle 3076"/>
            <p:cNvSpPr/>
            <p:nvPr/>
          </p:nvSpPr>
          <p:spPr>
            <a:xfrm>
              <a:off x="158" y="844"/>
              <a:ext cx="1360" cy="363"/>
            </a:xfrm>
            <a:prstGeom prst="rect">
              <a:avLst/>
            </a:prstGeom>
            <a:solidFill>
              <a:srgbClr val="FFFF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078" name="Rectangle 3077"/>
            <p:cNvSpPr/>
            <p:nvPr/>
          </p:nvSpPr>
          <p:spPr>
            <a:xfrm>
              <a:off x="158" y="1207"/>
              <a:ext cx="1088" cy="363"/>
            </a:xfrm>
            <a:prstGeom prst="rect">
              <a:avLst/>
            </a:prstGeom>
            <a:solidFill>
              <a:srgbClr val="FFCC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079" name="Rectangle 3078"/>
            <p:cNvSpPr/>
            <p:nvPr/>
          </p:nvSpPr>
          <p:spPr>
            <a:xfrm>
              <a:off x="158" y="1933"/>
              <a:ext cx="778" cy="363"/>
            </a:xfrm>
            <a:prstGeom prst="rect">
              <a:avLst/>
            </a:prstGeom>
            <a:solidFill>
              <a:srgbClr val="FFCC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080" name="Rectangle 3079"/>
            <p:cNvSpPr/>
            <p:nvPr/>
          </p:nvSpPr>
          <p:spPr>
            <a:xfrm>
              <a:off x="158" y="2296"/>
              <a:ext cx="680" cy="363"/>
            </a:xfrm>
            <a:prstGeom prst="rect">
              <a:avLst/>
            </a:prstGeom>
            <a:solidFill>
              <a:srgbClr val="FF99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081" name="Rectangle 3080"/>
            <p:cNvSpPr/>
            <p:nvPr/>
          </p:nvSpPr>
          <p:spPr>
            <a:xfrm>
              <a:off x="158" y="2659"/>
              <a:ext cx="605" cy="363"/>
            </a:xfrm>
            <a:prstGeom prst="rect">
              <a:avLst/>
            </a:prstGeom>
            <a:solidFill>
              <a:srgbClr val="FF99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082" name="Rectangle 3081"/>
            <p:cNvSpPr/>
            <p:nvPr/>
          </p:nvSpPr>
          <p:spPr>
            <a:xfrm>
              <a:off x="158" y="3022"/>
              <a:ext cx="544" cy="363"/>
            </a:xfrm>
            <a:prstGeom prst="rect">
              <a:avLst/>
            </a:prstGeom>
            <a:solidFill>
              <a:srgbClr val="FF7C80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083" name="Rectangle 3082"/>
            <p:cNvSpPr/>
            <p:nvPr/>
          </p:nvSpPr>
          <p:spPr>
            <a:xfrm>
              <a:off x="158" y="3384"/>
              <a:ext cx="494" cy="363"/>
            </a:xfrm>
            <a:prstGeom prst="rect">
              <a:avLst/>
            </a:prstGeom>
            <a:solidFill>
              <a:srgbClr val="FF66CC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084" name="Rectangle 3083"/>
            <p:cNvSpPr/>
            <p:nvPr/>
          </p:nvSpPr>
          <p:spPr>
            <a:xfrm>
              <a:off x="158" y="3747"/>
              <a:ext cx="453" cy="363"/>
            </a:xfrm>
            <a:prstGeom prst="rect">
              <a:avLst/>
            </a:prstGeom>
            <a:solidFill>
              <a:srgbClr val="FF33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085" name="Rectangle 3084"/>
            <p:cNvSpPr/>
            <p:nvPr/>
          </p:nvSpPr>
          <p:spPr>
            <a:xfrm>
              <a:off x="1973" y="481"/>
              <a:ext cx="1814" cy="363"/>
            </a:xfrm>
            <a:prstGeom prst="rect">
              <a:avLst/>
            </a:prstGeom>
            <a:solidFill>
              <a:srgbClr val="FFFF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086" name="Rectangle 3085"/>
            <p:cNvSpPr/>
            <p:nvPr/>
          </p:nvSpPr>
          <p:spPr>
            <a:xfrm>
              <a:off x="3788" y="481"/>
              <a:ext cx="1814" cy="363"/>
            </a:xfrm>
            <a:prstGeom prst="rect">
              <a:avLst/>
            </a:prstGeom>
            <a:solidFill>
              <a:srgbClr val="FFFF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087" name="Rectangle 3086"/>
            <p:cNvSpPr/>
            <p:nvPr/>
          </p:nvSpPr>
          <p:spPr>
            <a:xfrm>
              <a:off x="1520" y="844"/>
              <a:ext cx="1360" cy="363"/>
            </a:xfrm>
            <a:prstGeom prst="rect">
              <a:avLst/>
            </a:prstGeom>
            <a:solidFill>
              <a:srgbClr val="FFFF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088" name="Rectangle 3087"/>
            <p:cNvSpPr/>
            <p:nvPr/>
          </p:nvSpPr>
          <p:spPr>
            <a:xfrm>
              <a:off x="2880" y="844"/>
              <a:ext cx="1360" cy="363"/>
            </a:xfrm>
            <a:prstGeom prst="rect">
              <a:avLst/>
            </a:prstGeom>
            <a:solidFill>
              <a:srgbClr val="FFFF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089" name="Rectangle 3088"/>
            <p:cNvSpPr/>
            <p:nvPr/>
          </p:nvSpPr>
          <p:spPr>
            <a:xfrm>
              <a:off x="4242" y="844"/>
              <a:ext cx="1360" cy="363"/>
            </a:xfrm>
            <a:prstGeom prst="rect">
              <a:avLst/>
            </a:prstGeom>
            <a:solidFill>
              <a:srgbClr val="FFFF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090" name="Rectangle 3089"/>
            <p:cNvSpPr/>
            <p:nvPr/>
          </p:nvSpPr>
          <p:spPr>
            <a:xfrm>
              <a:off x="1247" y="1207"/>
              <a:ext cx="1088" cy="363"/>
            </a:xfrm>
            <a:prstGeom prst="rect">
              <a:avLst/>
            </a:prstGeom>
            <a:solidFill>
              <a:srgbClr val="FFCC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091" name="Rectangle 3090"/>
            <p:cNvSpPr/>
            <p:nvPr/>
          </p:nvSpPr>
          <p:spPr>
            <a:xfrm>
              <a:off x="2336" y="1207"/>
              <a:ext cx="1088" cy="363"/>
            </a:xfrm>
            <a:prstGeom prst="rect">
              <a:avLst/>
            </a:prstGeom>
            <a:solidFill>
              <a:srgbClr val="FFCC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092" name="Rectangle 3091"/>
            <p:cNvSpPr/>
            <p:nvPr/>
          </p:nvSpPr>
          <p:spPr>
            <a:xfrm>
              <a:off x="3425" y="1207"/>
              <a:ext cx="1088" cy="363"/>
            </a:xfrm>
            <a:prstGeom prst="rect">
              <a:avLst/>
            </a:prstGeom>
            <a:solidFill>
              <a:srgbClr val="FFCC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093" name="Rectangle 3092"/>
            <p:cNvSpPr/>
            <p:nvPr/>
          </p:nvSpPr>
          <p:spPr>
            <a:xfrm>
              <a:off x="4514" y="1207"/>
              <a:ext cx="1088" cy="363"/>
            </a:xfrm>
            <a:prstGeom prst="rect">
              <a:avLst/>
            </a:prstGeom>
            <a:solidFill>
              <a:srgbClr val="FFCC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094" name="Rectangle 3093"/>
            <p:cNvSpPr/>
            <p:nvPr/>
          </p:nvSpPr>
          <p:spPr>
            <a:xfrm>
              <a:off x="932" y="1933"/>
              <a:ext cx="778" cy="363"/>
            </a:xfrm>
            <a:prstGeom prst="rect">
              <a:avLst/>
            </a:prstGeom>
            <a:solidFill>
              <a:srgbClr val="FFCC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095" name="Rectangle 3094"/>
            <p:cNvSpPr/>
            <p:nvPr/>
          </p:nvSpPr>
          <p:spPr>
            <a:xfrm>
              <a:off x="1710" y="1933"/>
              <a:ext cx="778" cy="363"/>
            </a:xfrm>
            <a:prstGeom prst="rect">
              <a:avLst/>
            </a:prstGeom>
            <a:solidFill>
              <a:srgbClr val="FFCC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096" name="Rectangle 3095"/>
            <p:cNvSpPr/>
            <p:nvPr/>
          </p:nvSpPr>
          <p:spPr>
            <a:xfrm>
              <a:off x="2483" y="1933"/>
              <a:ext cx="778" cy="363"/>
            </a:xfrm>
            <a:prstGeom prst="rect">
              <a:avLst/>
            </a:prstGeom>
            <a:solidFill>
              <a:srgbClr val="FFCC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097" name="Rectangle 3096"/>
            <p:cNvSpPr/>
            <p:nvPr/>
          </p:nvSpPr>
          <p:spPr>
            <a:xfrm>
              <a:off x="3261" y="1933"/>
              <a:ext cx="778" cy="363"/>
            </a:xfrm>
            <a:prstGeom prst="rect">
              <a:avLst/>
            </a:prstGeom>
            <a:solidFill>
              <a:srgbClr val="FFCC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098" name="Rectangle 3097"/>
            <p:cNvSpPr/>
            <p:nvPr/>
          </p:nvSpPr>
          <p:spPr>
            <a:xfrm>
              <a:off x="4043" y="1933"/>
              <a:ext cx="778" cy="363"/>
            </a:xfrm>
            <a:prstGeom prst="rect">
              <a:avLst/>
            </a:prstGeom>
            <a:solidFill>
              <a:srgbClr val="FFCC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099" name="Rectangle 3098"/>
            <p:cNvSpPr/>
            <p:nvPr/>
          </p:nvSpPr>
          <p:spPr>
            <a:xfrm>
              <a:off x="4824" y="1933"/>
              <a:ext cx="778" cy="363"/>
            </a:xfrm>
            <a:prstGeom prst="rect">
              <a:avLst/>
            </a:prstGeom>
            <a:solidFill>
              <a:srgbClr val="FFCC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100" name="Rectangle 3099"/>
            <p:cNvSpPr/>
            <p:nvPr/>
          </p:nvSpPr>
          <p:spPr>
            <a:xfrm>
              <a:off x="839" y="2296"/>
              <a:ext cx="680" cy="363"/>
            </a:xfrm>
            <a:prstGeom prst="rect">
              <a:avLst/>
            </a:prstGeom>
            <a:solidFill>
              <a:srgbClr val="FF99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101" name="Rectangle 3100"/>
            <p:cNvSpPr/>
            <p:nvPr/>
          </p:nvSpPr>
          <p:spPr>
            <a:xfrm>
              <a:off x="1519" y="2296"/>
              <a:ext cx="680" cy="363"/>
            </a:xfrm>
            <a:prstGeom prst="rect">
              <a:avLst/>
            </a:prstGeom>
            <a:solidFill>
              <a:srgbClr val="FF99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102" name="Rectangle 3101"/>
            <p:cNvSpPr/>
            <p:nvPr/>
          </p:nvSpPr>
          <p:spPr>
            <a:xfrm>
              <a:off x="2200" y="2296"/>
              <a:ext cx="680" cy="363"/>
            </a:xfrm>
            <a:prstGeom prst="rect">
              <a:avLst/>
            </a:prstGeom>
            <a:solidFill>
              <a:srgbClr val="FF99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103" name="Rectangle 3102"/>
            <p:cNvSpPr/>
            <p:nvPr/>
          </p:nvSpPr>
          <p:spPr>
            <a:xfrm>
              <a:off x="2880" y="2296"/>
              <a:ext cx="680" cy="363"/>
            </a:xfrm>
            <a:prstGeom prst="rect">
              <a:avLst/>
            </a:prstGeom>
            <a:solidFill>
              <a:srgbClr val="FF99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104" name="Rectangle 3103"/>
            <p:cNvSpPr/>
            <p:nvPr/>
          </p:nvSpPr>
          <p:spPr>
            <a:xfrm>
              <a:off x="3561" y="2296"/>
              <a:ext cx="680" cy="363"/>
            </a:xfrm>
            <a:prstGeom prst="rect">
              <a:avLst/>
            </a:prstGeom>
            <a:solidFill>
              <a:srgbClr val="FF99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105" name="Rectangle 3104"/>
            <p:cNvSpPr/>
            <p:nvPr/>
          </p:nvSpPr>
          <p:spPr>
            <a:xfrm>
              <a:off x="4241" y="2296"/>
              <a:ext cx="680" cy="363"/>
            </a:xfrm>
            <a:prstGeom prst="rect">
              <a:avLst/>
            </a:prstGeom>
            <a:solidFill>
              <a:srgbClr val="FF99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106" name="Rectangle 3105"/>
            <p:cNvSpPr/>
            <p:nvPr/>
          </p:nvSpPr>
          <p:spPr>
            <a:xfrm>
              <a:off x="4922" y="2296"/>
              <a:ext cx="680" cy="363"/>
            </a:xfrm>
            <a:prstGeom prst="rect">
              <a:avLst/>
            </a:prstGeom>
            <a:solidFill>
              <a:srgbClr val="FF99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107" name="Rectangle 3106"/>
            <p:cNvSpPr/>
            <p:nvPr/>
          </p:nvSpPr>
          <p:spPr>
            <a:xfrm>
              <a:off x="769" y="2659"/>
              <a:ext cx="605" cy="363"/>
            </a:xfrm>
            <a:prstGeom prst="rect">
              <a:avLst/>
            </a:prstGeom>
            <a:solidFill>
              <a:srgbClr val="FF99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108" name="Rectangle 3107"/>
            <p:cNvSpPr/>
            <p:nvPr/>
          </p:nvSpPr>
          <p:spPr>
            <a:xfrm>
              <a:off x="1368" y="2659"/>
              <a:ext cx="605" cy="363"/>
            </a:xfrm>
            <a:prstGeom prst="rect">
              <a:avLst/>
            </a:prstGeom>
            <a:solidFill>
              <a:srgbClr val="FF99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109" name="Rectangle 3108"/>
            <p:cNvSpPr/>
            <p:nvPr/>
          </p:nvSpPr>
          <p:spPr>
            <a:xfrm>
              <a:off x="1973" y="2659"/>
              <a:ext cx="605" cy="363"/>
            </a:xfrm>
            <a:prstGeom prst="rect">
              <a:avLst/>
            </a:prstGeom>
            <a:solidFill>
              <a:srgbClr val="FF99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110" name="Rectangle 3109"/>
            <p:cNvSpPr/>
            <p:nvPr/>
          </p:nvSpPr>
          <p:spPr>
            <a:xfrm>
              <a:off x="2584" y="2659"/>
              <a:ext cx="605" cy="363"/>
            </a:xfrm>
            <a:prstGeom prst="rect">
              <a:avLst/>
            </a:prstGeom>
            <a:solidFill>
              <a:srgbClr val="FF99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111" name="Rectangle 3110"/>
            <p:cNvSpPr/>
            <p:nvPr/>
          </p:nvSpPr>
          <p:spPr>
            <a:xfrm>
              <a:off x="3183" y="2659"/>
              <a:ext cx="605" cy="363"/>
            </a:xfrm>
            <a:prstGeom prst="rect">
              <a:avLst/>
            </a:prstGeom>
            <a:solidFill>
              <a:srgbClr val="FF99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112" name="Rectangle 3111"/>
            <p:cNvSpPr/>
            <p:nvPr/>
          </p:nvSpPr>
          <p:spPr>
            <a:xfrm>
              <a:off x="3787" y="2659"/>
              <a:ext cx="605" cy="363"/>
            </a:xfrm>
            <a:prstGeom prst="rect">
              <a:avLst/>
            </a:prstGeom>
            <a:solidFill>
              <a:srgbClr val="FF99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113" name="Rectangle 3112"/>
            <p:cNvSpPr/>
            <p:nvPr/>
          </p:nvSpPr>
          <p:spPr>
            <a:xfrm>
              <a:off x="4398" y="2659"/>
              <a:ext cx="605" cy="363"/>
            </a:xfrm>
            <a:prstGeom prst="rect">
              <a:avLst/>
            </a:prstGeom>
            <a:solidFill>
              <a:srgbClr val="FF99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114" name="Rectangle 3113"/>
            <p:cNvSpPr/>
            <p:nvPr/>
          </p:nvSpPr>
          <p:spPr>
            <a:xfrm>
              <a:off x="4997" y="2659"/>
              <a:ext cx="605" cy="363"/>
            </a:xfrm>
            <a:prstGeom prst="rect">
              <a:avLst/>
            </a:prstGeom>
            <a:solidFill>
              <a:srgbClr val="FF99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115" name="Rectangle 3114"/>
            <p:cNvSpPr/>
            <p:nvPr/>
          </p:nvSpPr>
          <p:spPr>
            <a:xfrm>
              <a:off x="703" y="3022"/>
              <a:ext cx="544" cy="363"/>
            </a:xfrm>
            <a:prstGeom prst="rect">
              <a:avLst/>
            </a:prstGeom>
            <a:solidFill>
              <a:srgbClr val="FF7C80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116" name="Rectangle 3115"/>
            <p:cNvSpPr/>
            <p:nvPr/>
          </p:nvSpPr>
          <p:spPr>
            <a:xfrm>
              <a:off x="1247" y="3022"/>
              <a:ext cx="544" cy="363"/>
            </a:xfrm>
            <a:prstGeom prst="rect">
              <a:avLst/>
            </a:prstGeom>
            <a:solidFill>
              <a:srgbClr val="FF7C80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117" name="Rectangle 3116"/>
            <p:cNvSpPr/>
            <p:nvPr/>
          </p:nvSpPr>
          <p:spPr>
            <a:xfrm>
              <a:off x="1792" y="3022"/>
              <a:ext cx="544" cy="363"/>
            </a:xfrm>
            <a:prstGeom prst="rect">
              <a:avLst/>
            </a:prstGeom>
            <a:solidFill>
              <a:srgbClr val="FF7C80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118" name="Rectangle 3117"/>
            <p:cNvSpPr/>
            <p:nvPr/>
          </p:nvSpPr>
          <p:spPr>
            <a:xfrm>
              <a:off x="2335" y="3022"/>
              <a:ext cx="544" cy="363"/>
            </a:xfrm>
            <a:prstGeom prst="rect">
              <a:avLst/>
            </a:prstGeom>
            <a:solidFill>
              <a:srgbClr val="FF7C80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119" name="Rectangle 3118"/>
            <p:cNvSpPr/>
            <p:nvPr/>
          </p:nvSpPr>
          <p:spPr>
            <a:xfrm>
              <a:off x="2880" y="3022"/>
              <a:ext cx="544" cy="363"/>
            </a:xfrm>
            <a:prstGeom prst="rect">
              <a:avLst/>
            </a:prstGeom>
            <a:solidFill>
              <a:srgbClr val="FF7C80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120" name="Rectangle 3119"/>
            <p:cNvSpPr/>
            <p:nvPr/>
          </p:nvSpPr>
          <p:spPr>
            <a:xfrm>
              <a:off x="3424" y="3022"/>
              <a:ext cx="544" cy="363"/>
            </a:xfrm>
            <a:prstGeom prst="rect">
              <a:avLst/>
            </a:prstGeom>
            <a:solidFill>
              <a:srgbClr val="FF7C80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121" name="Rectangle 3120"/>
            <p:cNvSpPr/>
            <p:nvPr/>
          </p:nvSpPr>
          <p:spPr>
            <a:xfrm>
              <a:off x="3969" y="3022"/>
              <a:ext cx="544" cy="363"/>
            </a:xfrm>
            <a:prstGeom prst="rect">
              <a:avLst/>
            </a:prstGeom>
            <a:solidFill>
              <a:srgbClr val="FF7C80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122" name="Rectangle 3121"/>
            <p:cNvSpPr/>
            <p:nvPr/>
          </p:nvSpPr>
          <p:spPr>
            <a:xfrm>
              <a:off x="4513" y="3022"/>
              <a:ext cx="544" cy="363"/>
            </a:xfrm>
            <a:prstGeom prst="rect">
              <a:avLst/>
            </a:prstGeom>
            <a:solidFill>
              <a:srgbClr val="FF7C80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123" name="Rectangle 3122"/>
            <p:cNvSpPr/>
            <p:nvPr/>
          </p:nvSpPr>
          <p:spPr>
            <a:xfrm>
              <a:off x="5058" y="3022"/>
              <a:ext cx="544" cy="363"/>
            </a:xfrm>
            <a:prstGeom prst="rect">
              <a:avLst/>
            </a:prstGeom>
            <a:solidFill>
              <a:srgbClr val="FF7C80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124" name="Rectangle 3123"/>
            <p:cNvSpPr/>
            <p:nvPr/>
          </p:nvSpPr>
          <p:spPr>
            <a:xfrm>
              <a:off x="648" y="3385"/>
              <a:ext cx="494" cy="363"/>
            </a:xfrm>
            <a:prstGeom prst="rect">
              <a:avLst/>
            </a:prstGeom>
            <a:solidFill>
              <a:srgbClr val="FF66CC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125" name="Rectangle 3124"/>
            <p:cNvSpPr/>
            <p:nvPr/>
          </p:nvSpPr>
          <p:spPr>
            <a:xfrm>
              <a:off x="1143" y="3385"/>
              <a:ext cx="494" cy="363"/>
            </a:xfrm>
            <a:prstGeom prst="rect">
              <a:avLst/>
            </a:prstGeom>
            <a:solidFill>
              <a:srgbClr val="FF66CC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126" name="Rectangle 3125"/>
            <p:cNvSpPr/>
            <p:nvPr/>
          </p:nvSpPr>
          <p:spPr>
            <a:xfrm>
              <a:off x="1642" y="3385"/>
              <a:ext cx="494" cy="363"/>
            </a:xfrm>
            <a:prstGeom prst="rect">
              <a:avLst/>
            </a:prstGeom>
            <a:solidFill>
              <a:srgbClr val="FF66CC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127" name="Rectangle 3126"/>
            <p:cNvSpPr/>
            <p:nvPr/>
          </p:nvSpPr>
          <p:spPr>
            <a:xfrm>
              <a:off x="2127" y="3385"/>
              <a:ext cx="494" cy="363"/>
            </a:xfrm>
            <a:prstGeom prst="rect">
              <a:avLst/>
            </a:prstGeom>
            <a:solidFill>
              <a:srgbClr val="FF66CC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128" name="Rectangle 3127"/>
            <p:cNvSpPr/>
            <p:nvPr/>
          </p:nvSpPr>
          <p:spPr>
            <a:xfrm>
              <a:off x="2617" y="3386"/>
              <a:ext cx="494" cy="363"/>
            </a:xfrm>
            <a:prstGeom prst="rect">
              <a:avLst/>
            </a:prstGeom>
            <a:solidFill>
              <a:srgbClr val="FF66CC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129" name="Rectangle 3128"/>
            <p:cNvSpPr/>
            <p:nvPr/>
          </p:nvSpPr>
          <p:spPr>
            <a:xfrm>
              <a:off x="3112" y="3386"/>
              <a:ext cx="494" cy="363"/>
            </a:xfrm>
            <a:prstGeom prst="rect">
              <a:avLst/>
            </a:prstGeom>
            <a:solidFill>
              <a:srgbClr val="FF66CC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130" name="Rectangle 3129"/>
            <p:cNvSpPr/>
            <p:nvPr/>
          </p:nvSpPr>
          <p:spPr>
            <a:xfrm>
              <a:off x="3611" y="3386"/>
              <a:ext cx="494" cy="363"/>
            </a:xfrm>
            <a:prstGeom prst="rect">
              <a:avLst/>
            </a:prstGeom>
            <a:solidFill>
              <a:srgbClr val="FF66CC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131" name="Rectangle 3130"/>
            <p:cNvSpPr/>
            <p:nvPr/>
          </p:nvSpPr>
          <p:spPr>
            <a:xfrm>
              <a:off x="4114" y="3386"/>
              <a:ext cx="494" cy="363"/>
            </a:xfrm>
            <a:prstGeom prst="rect">
              <a:avLst/>
            </a:prstGeom>
            <a:solidFill>
              <a:srgbClr val="FF66CC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132" name="Rectangle 3131"/>
            <p:cNvSpPr/>
            <p:nvPr/>
          </p:nvSpPr>
          <p:spPr>
            <a:xfrm>
              <a:off x="4609" y="3386"/>
              <a:ext cx="494" cy="363"/>
            </a:xfrm>
            <a:prstGeom prst="rect">
              <a:avLst/>
            </a:prstGeom>
            <a:solidFill>
              <a:srgbClr val="FF66CC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133" name="Rectangle 3132"/>
            <p:cNvSpPr/>
            <p:nvPr/>
          </p:nvSpPr>
          <p:spPr>
            <a:xfrm>
              <a:off x="5108" y="3386"/>
              <a:ext cx="494" cy="363"/>
            </a:xfrm>
            <a:prstGeom prst="rect">
              <a:avLst/>
            </a:prstGeom>
            <a:solidFill>
              <a:srgbClr val="FF66CC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134" name="Rectangle 3133"/>
            <p:cNvSpPr/>
            <p:nvPr/>
          </p:nvSpPr>
          <p:spPr>
            <a:xfrm>
              <a:off x="613" y="3747"/>
              <a:ext cx="453" cy="363"/>
            </a:xfrm>
            <a:prstGeom prst="rect">
              <a:avLst/>
            </a:prstGeom>
            <a:solidFill>
              <a:srgbClr val="FF33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135" name="Rectangle 3134"/>
            <p:cNvSpPr/>
            <p:nvPr/>
          </p:nvSpPr>
          <p:spPr>
            <a:xfrm>
              <a:off x="1066" y="3747"/>
              <a:ext cx="453" cy="363"/>
            </a:xfrm>
            <a:prstGeom prst="rect">
              <a:avLst/>
            </a:prstGeom>
            <a:solidFill>
              <a:srgbClr val="FF33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136" name="Rectangle 3135"/>
            <p:cNvSpPr/>
            <p:nvPr/>
          </p:nvSpPr>
          <p:spPr>
            <a:xfrm>
              <a:off x="1519" y="3747"/>
              <a:ext cx="453" cy="363"/>
            </a:xfrm>
            <a:prstGeom prst="rect">
              <a:avLst/>
            </a:prstGeom>
            <a:solidFill>
              <a:srgbClr val="FF33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137" name="Rectangle 3136"/>
            <p:cNvSpPr/>
            <p:nvPr/>
          </p:nvSpPr>
          <p:spPr>
            <a:xfrm>
              <a:off x="1974" y="3747"/>
              <a:ext cx="453" cy="363"/>
            </a:xfrm>
            <a:prstGeom prst="rect">
              <a:avLst/>
            </a:prstGeom>
            <a:solidFill>
              <a:srgbClr val="FF33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138" name="Rectangle 3137"/>
            <p:cNvSpPr/>
            <p:nvPr/>
          </p:nvSpPr>
          <p:spPr>
            <a:xfrm>
              <a:off x="2427" y="3747"/>
              <a:ext cx="453" cy="363"/>
            </a:xfrm>
            <a:prstGeom prst="rect">
              <a:avLst/>
            </a:prstGeom>
            <a:solidFill>
              <a:srgbClr val="FF33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139" name="Rectangle 3138"/>
            <p:cNvSpPr/>
            <p:nvPr/>
          </p:nvSpPr>
          <p:spPr>
            <a:xfrm>
              <a:off x="2880" y="3747"/>
              <a:ext cx="453" cy="363"/>
            </a:xfrm>
            <a:prstGeom prst="rect">
              <a:avLst/>
            </a:prstGeom>
            <a:solidFill>
              <a:srgbClr val="FF33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140" name="Rectangle 3139"/>
            <p:cNvSpPr/>
            <p:nvPr/>
          </p:nvSpPr>
          <p:spPr>
            <a:xfrm>
              <a:off x="3335" y="3747"/>
              <a:ext cx="453" cy="363"/>
            </a:xfrm>
            <a:prstGeom prst="rect">
              <a:avLst/>
            </a:prstGeom>
            <a:solidFill>
              <a:srgbClr val="FF33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141" name="Rectangle 3140"/>
            <p:cNvSpPr/>
            <p:nvPr/>
          </p:nvSpPr>
          <p:spPr>
            <a:xfrm>
              <a:off x="3788" y="3747"/>
              <a:ext cx="453" cy="363"/>
            </a:xfrm>
            <a:prstGeom prst="rect">
              <a:avLst/>
            </a:prstGeom>
            <a:solidFill>
              <a:srgbClr val="FF33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142" name="Rectangle 3141"/>
            <p:cNvSpPr/>
            <p:nvPr/>
          </p:nvSpPr>
          <p:spPr>
            <a:xfrm>
              <a:off x="4241" y="3747"/>
              <a:ext cx="453" cy="363"/>
            </a:xfrm>
            <a:prstGeom prst="rect">
              <a:avLst/>
            </a:prstGeom>
            <a:solidFill>
              <a:srgbClr val="FF33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143" name="Rectangle 3142"/>
            <p:cNvSpPr/>
            <p:nvPr/>
          </p:nvSpPr>
          <p:spPr>
            <a:xfrm>
              <a:off x="4696" y="3747"/>
              <a:ext cx="453" cy="363"/>
            </a:xfrm>
            <a:prstGeom prst="rect">
              <a:avLst/>
            </a:prstGeom>
            <a:solidFill>
              <a:srgbClr val="FF33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144" name="Rectangle 3143"/>
            <p:cNvSpPr/>
            <p:nvPr/>
          </p:nvSpPr>
          <p:spPr>
            <a:xfrm>
              <a:off x="5149" y="3747"/>
              <a:ext cx="453" cy="363"/>
            </a:xfrm>
            <a:prstGeom prst="rect">
              <a:avLst/>
            </a:prstGeom>
            <a:solidFill>
              <a:srgbClr val="FF33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graphicFrame>
          <p:nvGraphicFramePr>
            <p:cNvPr id="3146" name="Content Placeholder 3145"/>
            <p:cNvGraphicFramePr/>
            <p:nvPr>
              <p:ph sz="quarter" idx="2"/>
            </p:nvPr>
          </p:nvGraphicFramePr>
          <p:xfrm>
            <a:off x="1423" y="164"/>
            <a:ext cx="96" cy="2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" name="" r:id="rId2" imgW="152400" imgH="393065" progId="Equation.3">
                    <p:embed/>
                  </p:oleObj>
                </mc:Choice>
                <mc:Fallback>
                  <p:oleObj name="" r:id="rId2" imgW="152400" imgH="393065" progId="Equation.3">
                    <p:embed/>
                    <p:pic>
                      <p:nvPicPr>
                        <p:cNvPr id="0" name="Picture 6"/>
                        <p:cNvPicPr/>
                        <p:nvPr/>
                      </p:nvPicPr>
                      <p:blipFill>
                        <a:blip r:embed="rId3"/>
                        <a:stretch>
                          <a:fillRect/>
                        </a:stretch>
                      </p:blipFill>
                      <p:spPr>
                        <a:xfrm>
                          <a:off x="1423" y="164"/>
                          <a:ext cx="96" cy="248"/>
                        </a:xfrm>
                        <a:prstGeom prst="rect">
                          <a:avLst/>
                        </a:prstGeom>
                        <a:noFill/>
                        <a:ln w="38100"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147" name="Text Box 3146"/>
            <p:cNvSpPr txBox="1"/>
            <p:nvPr/>
          </p:nvSpPr>
          <p:spPr>
            <a:xfrm>
              <a:off x="962" y="176"/>
              <a:ext cx="116" cy="267"/>
            </a:xfrm>
            <a:prstGeom prst="rect">
              <a:avLst/>
            </a:prstGeom>
            <a:solidFill>
              <a:srgbClr val="FFFFCC"/>
            </a:solidFill>
            <a:ln w="28575">
              <a:noFill/>
            </a:ln>
          </p:spPr>
          <p:txBody>
            <a:bodyPr wrap="none" anchor="t" anchorCtr="0">
              <a:spAutoFit/>
            </a:bodyPr>
            <a:p>
              <a:pPr algn="ctr"/>
            </a:p>
          </p:txBody>
        </p:sp>
        <p:sp>
          <p:nvSpPr>
            <p:cNvPr id="3148" name="Text Box 3147"/>
            <p:cNvSpPr txBox="1"/>
            <p:nvPr/>
          </p:nvSpPr>
          <p:spPr>
            <a:xfrm>
              <a:off x="1325" y="131"/>
              <a:ext cx="116" cy="267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none" anchor="t" anchorCtr="0">
              <a:spAutoFit/>
            </a:bodyPr>
            <a:p>
              <a:pPr algn="ctr"/>
            </a:p>
          </p:txBody>
        </p:sp>
        <p:sp>
          <p:nvSpPr>
            <p:cNvPr id="3149" name="Text Box 3148"/>
            <p:cNvSpPr txBox="1"/>
            <p:nvPr/>
          </p:nvSpPr>
          <p:spPr>
            <a:xfrm>
              <a:off x="1688" y="221"/>
              <a:ext cx="116" cy="267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none" anchor="t" anchorCtr="0">
              <a:spAutoFit/>
            </a:bodyPr>
            <a:p>
              <a:pPr algn="ctr"/>
            </a:p>
          </p:txBody>
        </p:sp>
        <p:graphicFrame>
          <p:nvGraphicFramePr>
            <p:cNvPr id="3150" name="Object 3149"/>
            <p:cNvGraphicFramePr/>
            <p:nvPr/>
          </p:nvGraphicFramePr>
          <p:xfrm>
            <a:off x="1019" y="527"/>
            <a:ext cx="88" cy="2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" name="" r:id="rId4" imgW="139700" imgH="393700" progId="Equation.3">
                    <p:embed/>
                  </p:oleObj>
                </mc:Choice>
                <mc:Fallback>
                  <p:oleObj name="" r:id="rId4" imgW="139700" imgH="393700" progId="Equation.3">
                    <p:embed/>
                    <p:pic>
                      <p:nvPicPr>
                        <p:cNvPr id="0" name="Picture 5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1019" y="527"/>
                          <a:ext cx="88" cy="24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151" name="Object 3150"/>
            <p:cNvGraphicFramePr/>
            <p:nvPr/>
          </p:nvGraphicFramePr>
          <p:xfrm>
            <a:off x="433" y="2341"/>
            <a:ext cx="88" cy="2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" name="" r:id="rId6" imgW="139700" imgH="393700" progId="Equation.3">
                    <p:embed/>
                  </p:oleObj>
                </mc:Choice>
                <mc:Fallback>
                  <p:oleObj name="" r:id="rId6" imgW="139700" imgH="393700" progId="Equation.3">
                    <p:embed/>
                    <p:pic>
                      <p:nvPicPr>
                        <p:cNvPr id="0" name="Picture 3"/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433" y="2341"/>
                          <a:ext cx="88" cy="24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152" name="Object 3151"/>
            <p:cNvGraphicFramePr/>
            <p:nvPr/>
          </p:nvGraphicFramePr>
          <p:xfrm>
            <a:off x="705" y="1252"/>
            <a:ext cx="88" cy="2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" name="" r:id="rId8" imgW="139700" imgH="393700" progId="Equation.3">
                    <p:embed/>
                  </p:oleObj>
                </mc:Choice>
                <mc:Fallback>
                  <p:oleObj name="" r:id="rId8" imgW="139700" imgH="393700" progId="Equation.3">
                    <p:embed/>
                    <p:pic>
                      <p:nvPicPr>
                        <p:cNvPr id="0" name="Picture 4"/>
                        <p:cNvPicPr/>
                        <p:nvPr/>
                      </p:nvPicPr>
                      <p:blipFill>
                        <a:blip r:embed="rId9"/>
                        <a:stretch>
                          <a:fillRect/>
                        </a:stretch>
                      </p:blipFill>
                      <p:spPr>
                        <a:xfrm>
                          <a:off x="705" y="1252"/>
                          <a:ext cx="88" cy="24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153" name="Object 3152"/>
            <p:cNvGraphicFramePr/>
            <p:nvPr/>
          </p:nvGraphicFramePr>
          <p:xfrm>
            <a:off x="520" y="1979"/>
            <a:ext cx="96" cy="2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" name="" r:id="rId10" imgW="152400" imgH="393065" progId="Equation.3">
                    <p:embed/>
                  </p:oleObj>
                </mc:Choice>
                <mc:Fallback>
                  <p:oleObj name="" r:id="rId10" imgW="152400" imgH="393065" progId="Equation.3">
                    <p:embed/>
                    <p:pic>
                      <p:nvPicPr>
                        <p:cNvPr id="0" name="Picture 1"/>
                        <p:cNvPicPr/>
                        <p:nvPr/>
                      </p:nvPicPr>
                      <p:blipFill>
                        <a:blip r:embed="rId11"/>
                        <a:stretch>
                          <a:fillRect/>
                        </a:stretch>
                      </p:blipFill>
                      <p:spPr>
                        <a:xfrm>
                          <a:off x="520" y="1979"/>
                          <a:ext cx="96" cy="24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154" name="Object 3153"/>
            <p:cNvGraphicFramePr/>
            <p:nvPr/>
          </p:nvGraphicFramePr>
          <p:xfrm>
            <a:off x="789" y="889"/>
            <a:ext cx="96" cy="2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" name="" r:id="rId12" imgW="152400" imgH="393065" progId="Equation.3">
                    <p:embed/>
                  </p:oleObj>
                </mc:Choice>
                <mc:Fallback>
                  <p:oleObj name="" r:id="rId12" imgW="152400" imgH="393065" progId="Equation.3">
                    <p:embed/>
                    <p:pic>
                      <p:nvPicPr>
                        <p:cNvPr id="0" name="Picture 2"/>
                        <p:cNvPicPr/>
                        <p:nvPr/>
                      </p:nvPicPr>
                      <p:blipFill>
                        <a:blip r:embed="rId13"/>
                        <a:stretch>
                          <a:fillRect/>
                        </a:stretch>
                      </p:blipFill>
                      <p:spPr>
                        <a:xfrm>
                          <a:off x="789" y="889"/>
                          <a:ext cx="96" cy="24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155" name="Rectangle 3154"/>
            <p:cNvSpPr/>
            <p:nvPr/>
          </p:nvSpPr>
          <p:spPr>
            <a:xfrm>
              <a:off x="159" y="1570"/>
              <a:ext cx="907" cy="363"/>
            </a:xfrm>
            <a:prstGeom prst="rect">
              <a:avLst/>
            </a:prstGeom>
            <a:solidFill>
              <a:srgbClr val="FFFF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156" name="Rectangle 3155"/>
            <p:cNvSpPr/>
            <p:nvPr/>
          </p:nvSpPr>
          <p:spPr>
            <a:xfrm>
              <a:off x="1066" y="1570"/>
              <a:ext cx="907" cy="363"/>
            </a:xfrm>
            <a:prstGeom prst="rect">
              <a:avLst/>
            </a:prstGeom>
            <a:solidFill>
              <a:srgbClr val="FFFF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157" name="Rectangle 3156"/>
            <p:cNvSpPr/>
            <p:nvPr/>
          </p:nvSpPr>
          <p:spPr>
            <a:xfrm>
              <a:off x="1973" y="1570"/>
              <a:ext cx="907" cy="363"/>
            </a:xfrm>
            <a:prstGeom prst="rect">
              <a:avLst/>
            </a:prstGeom>
            <a:solidFill>
              <a:srgbClr val="FFFF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158" name="Rectangle 3157"/>
            <p:cNvSpPr/>
            <p:nvPr/>
          </p:nvSpPr>
          <p:spPr>
            <a:xfrm>
              <a:off x="2880" y="1570"/>
              <a:ext cx="907" cy="363"/>
            </a:xfrm>
            <a:prstGeom prst="rect">
              <a:avLst/>
            </a:prstGeom>
            <a:solidFill>
              <a:srgbClr val="FFFF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159" name="Rectangle 3158"/>
            <p:cNvSpPr/>
            <p:nvPr/>
          </p:nvSpPr>
          <p:spPr>
            <a:xfrm>
              <a:off x="3787" y="1570"/>
              <a:ext cx="907" cy="363"/>
            </a:xfrm>
            <a:prstGeom prst="rect">
              <a:avLst/>
            </a:prstGeom>
            <a:solidFill>
              <a:srgbClr val="FFFF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160" name="Rectangle 3159"/>
            <p:cNvSpPr/>
            <p:nvPr/>
          </p:nvSpPr>
          <p:spPr>
            <a:xfrm>
              <a:off x="4695" y="1570"/>
              <a:ext cx="907" cy="363"/>
            </a:xfrm>
            <a:prstGeom prst="rect">
              <a:avLst/>
            </a:prstGeom>
            <a:solidFill>
              <a:srgbClr val="FFFF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graphicFrame>
          <p:nvGraphicFramePr>
            <p:cNvPr id="3161" name="Object 3160"/>
            <p:cNvGraphicFramePr/>
            <p:nvPr/>
          </p:nvGraphicFramePr>
          <p:xfrm>
            <a:off x="561" y="1616"/>
            <a:ext cx="96" cy="2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" name="" r:id="rId14" imgW="152400" imgH="393065" progId="Equation.3">
                    <p:embed/>
                  </p:oleObj>
                </mc:Choice>
                <mc:Fallback>
                  <p:oleObj name="" r:id="rId14" imgW="152400" imgH="393065" progId="Equation.3">
                    <p:embed/>
                    <p:pic>
                      <p:nvPicPr>
                        <p:cNvPr id="0" name="Picture 8"/>
                        <p:cNvPicPr/>
                        <p:nvPr/>
                      </p:nvPicPr>
                      <p:blipFill>
                        <a:blip r:embed="rId15"/>
                        <a:stretch>
                          <a:fillRect/>
                        </a:stretch>
                      </p:blipFill>
                      <p:spPr>
                        <a:xfrm>
                          <a:off x="561" y="1616"/>
                          <a:ext cx="96" cy="24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162" name="Object 3161"/>
            <p:cNvGraphicFramePr/>
            <p:nvPr/>
          </p:nvGraphicFramePr>
          <p:xfrm>
            <a:off x="365" y="3066"/>
            <a:ext cx="128" cy="2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" name="" r:id="rId16" imgW="203200" imgH="393065" progId="Equation.3">
                    <p:embed/>
                  </p:oleObj>
                </mc:Choice>
                <mc:Fallback>
                  <p:oleObj name="" r:id="rId16" imgW="203200" imgH="393065" progId="Equation.3">
                    <p:embed/>
                    <p:pic>
                      <p:nvPicPr>
                        <p:cNvPr id="0" name="Picture 9"/>
                        <p:cNvPicPr/>
                        <p:nvPr/>
                      </p:nvPicPr>
                      <p:blipFill>
                        <a:blip r:embed="rId17"/>
                        <a:stretch>
                          <a:fillRect/>
                        </a:stretch>
                      </p:blipFill>
                      <p:spPr>
                        <a:xfrm>
                          <a:off x="365" y="3066"/>
                          <a:ext cx="128" cy="24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163" name="Object 3162"/>
            <p:cNvGraphicFramePr/>
            <p:nvPr/>
          </p:nvGraphicFramePr>
          <p:xfrm>
            <a:off x="431" y="2704"/>
            <a:ext cx="88" cy="2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" name="" r:id="rId18" imgW="139700" imgH="393700" progId="Equation.3">
                    <p:embed/>
                  </p:oleObj>
                </mc:Choice>
                <mc:Fallback>
                  <p:oleObj name="" r:id="rId18" imgW="139700" imgH="393700" progId="Equation.3">
                    <p:embed/>
                    <p:pic>
                      <p:nvPicPr>
                        <p:cNvPr id="0" name="Picture 10"/>
                        <p:cNvPicPr/>
                        <p:nvPr/>
                      </p:nvPicPr>
                      <p:blipFill>
                        <a:blip r:embed="rId19"/>
                        <a:stretch>
                          <a:fillRect/>
                        </a:stretch>
                      </p:blipFill>
                      <p:spPr>
                        <a:xfrm>
                          <a:off x="431" y="2704"/>
                          <a:ext cx="88" cy="24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164" name="Object 3163"/>
            <p:cNvGraphicFramePr/>
            <p:nvPr/>
          </p:nvGraphicFramePr>
          <p:xfrm>
            <a:off x="320" y="3792"/>
            <a:ext cx="128" cy="2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" name="" r:id="rId20" imgW="203200" imgH="393065" progId="Equation.3">
                    <p:embed/>
                  </p:oleObj>
                </mc:Choice>
                <mc:Fallback>
                  <p:oleObj name="" r:id="rId20" imgW="203200" imgH="393065" progId="Equation.3">
                    <p:embed/>
                    <p:pic>
                      <p:nvPicPr>
                        <p:cNvPr id="0" name="Picture 11"/>
                        <p:cNvPicPr/>
                        <p:nvPr/>
                      </p:nvPicPr>
                      <p:blipFill>
                        <a:blip r:embed="rId21"/>
                        <a:stretch>
                          <a:fillRect/>
                        </a:stretch>
                      </p:blipFill>
                      <p:spPr>
                        <a:xfrm>
                          <a:off x="320" y="3792"/>
                          <a:ext cx="128" cy="24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165" name="Object 3164"/>
            <p:cNvGraphicFramePr/>
            <p:nvPr/>
          </p:nvGraphicFramePr>
          <p:xfrm>
            <a:off x="369" y="3430"/>
            <a:ext cx="120" cy="2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" name="" r:id="rId22" imgW="190500" imgH="393700" progId="Equation.3">
                    <p:embed/>
                  </p:oleObj>
                </mc:Choice>
                <mc:Fallback>
                  <p:oleObj name="" r:id="rId22" imgW="190500" imgH="393700" progId="Equation.3">
                    <p:embed/>
                    <p:pic>
                      <p:nvPicPr>
                        <p:cNvPr id="0" name="Picture 12"/>
                        <p:cNvPicPr/>
                        <p:nvPr/>
                      </p:nvPicPr>
                      <p:blipFill>
                        <a:blip r:embed="rId23"/>
                        <a:stretch>
                          <a:fillRect/>
                        </a:stretch>
                      </p:blipFill>
                      <p:spPr>
                        <a:xfrm>
                          <a:off x="369" y="3430"/>
                          <a:ext cx="120" cy="24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167" name="Text Box 3166"/>
          <p:cNvSpPr txBox="1"/>
          <p:nvPr/>
        </p:nvSpPr>
        <p:spPr>
          <a:xfrm>
            <a:off x="250825" y="188913"/>
            <a:ext cx="8642350" cy="679450"/>
          </a:xfrm>
          <a:prstGeom prst="rect">
            <a:avLst/>
          </a:prstGeom>
          <a:solidFill>
            <a:schemeClr val="accent1"/>
          </a:solidFill>
          <a:ln w="3810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ctr"/>
            <a:r>
              <a:rPr sz="3600" b="1"/>
              <a:t>£24</a:t>
            </a:r>
            <a:endParaRPr sz="3600" b="1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4098" name="Content Placeholder 4097"/>
          <p:cNvGraphicFramePr/>
          <p:nvPr>
            <p:ph sz="half" idx="1"/>
          </p:nvPr>
        </p:nvGraphicFramePr>
        <p:xfrm>
          <a:off x="2476500" y="3862388"/>
          <a:ext cx="0" cy="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" r:id="rId1" imgW="0" imgH="0" progId="Equation.3">
                  <p:embed/>
                </p:oleObj>
              </mc:Choice>
              <mc:Fallback>
                <p:oleObj name="" r:id="rId1" imgW="0" imgH="0" progId="Equation.3">
                  <p:embed/>
                  <p:pic>
                    <p:nvPicPr>
                      <p:cNvPr id="0" name="Picture 3087"/>
                      <p:cNvPicPr/>
                      <p:nvPr/>
                    </p:nvPicPr>
                    <p:blipFill>
                      <a:blip/>
                      <a:stretch>
                        <a:fillRect/>
                      </a:stretch>
                    </p:blipFill>
                    <p:spPr>
                      <a:xfrm>
                        <a:off x="2476500" y="3862388"/>
                        <a:ext cx="0" cy="0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099" name="Group 4098"/>
          <p:cNvGrpSpPr/>
          <p:nvPr/>
        </p:nvGrpSpPr>
        <p:grpSpPr>
          <a:xfrm>
            <a:off x="250825" y="1052513"/>
            <a:ext cx="8642350" cy="5472112"/>
            <a:chOff x="158" y="119"/>
            <a:chExt cx="5444" cy="3991"/>
          </a:xfrm>
        </p:grpSpPr>
        <p:sp>
          <p:nvSpPr>
            <p:cNvPr id="4100" name="Rectangle 4099"/>
            <p:cNvSpPr/>
            <p:nvPr/>
          </p:nvSpPr>
          <p:spPr>
            <a:xfrm>
              <a:off x="159" y="119"/>
              <a:ext cx="2720" cy="363"/>
            </a:xfrm>
            <a:prstGeom prst="rect">
              <a:avLst/>
            </a:prstGeom>
            <a:solidFill>
              <a:srgbClr val="FFFFCC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pPr algn="ctr"/>
            </a:p>
          </p:txBody>
        </p:sp>
        <p:sp>
          <p:nvSpPr>
            <p:cNvPr id="4101" name="Rectangle 4100"/>
            <p:cNvSpPr/>
            <p:nvPr/>
          </p:nvSpPr>
          <p:spPr>
            <a:xfrm>
              <a:off x="2882" y="119"/>
              <a:ext cx="2720" cy="363"/>
            </a:xfrm>
            <a:prstGeom prst="rect">
              <a:avLst/>
            </a:prstGeom>
            <a:solidFill>
              <a:srgbClr val="FFFFCC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102" name="Rectangle 4101"/>
            <p:cNvSpPr/>
            <p:nvPr/>
          </p:nvSpPr>
          <p:spPr>
            <a:xfrm>
              <a:off x="158" y="481"/>
              <a:ext cx="1814" cy="363"/>
            </a:xfrm>
            <a:prstGeom prst="rect">
              <a:avLst/>
            </a:prstGeom>
            <a:solidFill>
              <a:srgbClr val="FFFF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103" name="Rectangle 4102"/>
            <p:cNvSpPr/>
            <p:nvPr/>
          </p:nvSpPr>
          <p:spPr>
            <a:xfrm>
              <a:off x="158" y="844"/>
              <a:ext cx="1360" cy="363"/>
            </a:xfrm>
            <a:prstGeom prst="rect">
              <a:avLst/>
            </a:prstGeom>
            <a:solidFill>
              <a:srgbClr val="FFFF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104" name="Rectangle 4103"/>
            <p:cNvSpPr/>
            <p:nvPr/>
          </p:nvSpPr>
          <p:spPr>
            <a:xfrm>
              <a:off x="158" y="1207"/>
              <a:ext cx="1088" cy="363"/>
            </a:xfrm>
            <a:prstGeom prst="rect">
              <a:avLst/>
            </a:prstGeom>
            <a:solidFill>
              <a:srgbClr val="FFCC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105" name="Rectangle 4104"/>
            <p:cNvSpPr/>
            <p:nvPr/>
          </p:nvSpPr>
          <p:spPr>
            <a:xfrm>
              <a:off x="158" y="1933"/>
              <a:ext cx="778" cy="363"/>
            </a:xfrm>
            <a:prstGeom prst="rect">
              <a:avLst/>
            </a:prstGeom>
            <a:solidFill>
              <a:srgbClr val="FFCC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106" name="Rectangle 4105"/>
            <p:cNvSpPr/>
            <p:nvPr/>
          </p:nvSpPr>
          <p:spPr>
            <a:xfrm>
              <a:off x="158" y="2296"/>
              <a:ext cx="680" cy="363"/>
            </a:xfrm>
            <a:prstGeom prst="rect">
              <a:avLst/>
            </a:prstGeom>
            <a:solidFill>
              <a:srgbClr val="FF99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107" name="Rectangle 4106"/>
            <p:cNvSpPr/>
            <p:nvPr/>
          </p:nvSpPr>
          <p:spPr>
            <a:xfrm>
              <a:off x="158" y="2659"/>
              <a:ext cx="605" cy="363"/>
            </a:xfrm>
            <a:prstGeom prst="rect">
              <a:avLst/>
            </a:prstGeom>
            <a:solidFill>
              <a:srgbClr val="FF99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108" name="Rectangle 4107"/>
            <p:cNvSpPr/>
            <p:nvPr/>
          </p:nvSpPr>
          <p:spPr>
            <a:xfrm>
              <a:off x="158" y="3022"/>
              <a:ext cx="544" cy="363"/>
            </a:xfrm>
            <a:prstGeom prst="rect">
              <a:avLst/>
            </a:prstGeom>
            <a:solidFill>
              <a:srgbClr val="FF7C80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109" name="Rectangle 4108"/>
            <p:cNvSpPr/>
            <p:nvPr/>
          </p:nvSpPr>
          <p:spPr>
            <a:xfrm>
              <a:off x="158" y="3384"/>
              <a:ext cx="494" cy="363"/>
            </a:xfrm>
            <a:prstGeom prst="rect">
              <a:avLst/>
            </a:prstGeom>
            <a:solidFill>
              <a:srgbClr val="FF66CC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110" name="Rectangle 4109"/>
            <p:cNvSpPr/>
            <p:nvPr/>
          </p:nvSpPr>
          <p:spPr>
            <a:xfrm>
              <a:off x="158" y="3747"/>
              <a:ext cx="453" cy="363"/>
            </a:xfrm>
            <a:prstGeom prst="rect">
              <a:avLst/>
            </a:prstGeom>
            <a:solidFill>
              <a:srgbClr val="FF33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111" name="Rectangle 4110"/>
            <p:cNvSpPr/>
            <p:nvPr/>
          </p:nvSpPr>
          <p:spPr>
            <a:xfrm>
              <a:off x="1973" y="481"/>
              <a:ext cx="1814" cy="363"/>
            </a:xfrm>
            <a:prstGeom prst="rect">
              <a:avLst/>
            </a:prstGeom>
            <a:solidFill>
              <a:srgbClr val="FFFF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112" name="Rectangle 4111"/>
            <p:cNvSpPr/>
            <p:nvPr/>
          </p:nvSpPr>
          <p:spPr>
            <a:xfrm>
              <a:off x="3788" y="481"/>
              <a:ext cx="1814" cy="363"/>
            </a:xfrm>
            <a:prstGeom prst="rect">
              <a:avLst/>
            </a:prstGeom>
            <a:solidFill>
              <a:srgbClr val="FFFF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113" name="Rectangle 4112"/>
            <p:cNvSpPr/>
            <p:nvPr/>
          </p:nvSpPr>
          <p:spPr>
            <a:xfrm>
              <a:off x="1520" y="844"/>
              <a:ext cx="1360" cy="363"/>
            </a:xfrm>
            <a:prstGeom prst="rect">
              <a:avLst/>
            </a:prstGeom>
            <a:solidFill>
              <a:srgbClr val="FFFF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114" name="Rectangle 4113"/>
            <p:cNvSpPr/>
            <p:nvPr/>
          </p:nvSpPr>
          <p:spPr>
            <a:xfrm>
              <a:off x="2880" y="844"/>
              <a:ext cx="1360" cy="363"/>
            </a:xfrm>
            <a:prstGeom prst="rect">
              <a:avLst/>
            </a:prstGeom>
            <a:solidFill>
              <a:srgbClr val="FFFF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115" name="Rectangle 4114"/>
            <p:cNvSpPr/>
            <p:nvPr/>
          </p:nvSpPr>
          <p:spPr>
            <a:xfrm>
              <a:off x="4242" y="844"/>
              <a:ext cx="1360" cy="363"/>
            </a:xfrm>
            <a:prstGeom prst="rect">
              <a:avLst/>
            </a:prstGeom>
            <a:solidFill>
              <a:srgbClr val="FFFF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116" name="Rectangle 4115"/>
            <p:cNvSpPr/>
            <p:nvPr/>
          </p:nvSpPr>
          <p:spPr>
            <a:xfrm>
              <a:off x="1247" y="1207"/>
              <a:ext cx="1088" cy="363"/>
            </a:xfrm>
            <a:prstGeom prst="rect">
              <a:avLst/>
            </a:prstGeom>
            <a:solidFill>
              <a:srgbClr val="FFCC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117" name="Rectangle 4116"/>
            <p:cNvSpPr/>
            <p:nvPr/>
          </p:nvSpPr>
          <p:spPr>
            <a:xfrm>
              <a:off x="2336" y="1207"/>
              <a:ext cx="1088" cy="363"/>
            </a:xfrm>
            <a:prstGeom prst="rect">
              <a:avLst/>
            </a:prstGeom>
            <a:solidFill>
              <a:srgbClr val="FFCC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118" name="Rectangle 4117"/>
            <p:cNvSpPr/>
            <p:nvPr/>
          </p:nvSpPr>
          <p:spPr>
            <a:xfrm>
              <a:off x="3425" y="1207"/>
              <a:ext cx="1088" cy="363"/>
            </a:xfrm>
            <a:prstGeom prst="rect">
              <a:avLst/>
            </a:prstGeom>
            <a:solidFill>
              <a:srgbClr val="FFCC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119" name="Rectangle 4118"/>
            <p:cNvSpPr/>
            <p:nvPr/>
          </p:nvSpPr>
          <p:spPr>
            <a:xfrm>
              <a:off x="4514" y="1207"/>
              <a:ext cx="1088" cy="363"/>
            </a:xfrm>
            <a:prstGeom prst="rect">
              <a:avLst/>
            </a:prstGeom>
            <a:solidFill>
              <a:srgbClr val="FFCC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120" name="Rectangle 4119"/>
            <p:cNvSpPr/>
            <p:nvPr/>
          </p:nvSpPr>
          <p:spPr>
            <a:xfrm>
              <a:off x="932" y="1933"/>
              <a:ext cx="778" cy="363"/>
            </a:xfrm>
            <a:prstGeom prst="rect">
              <a:avLst/>
            </a:prstGeom>
            <a:solidFill>
              <a:srgbClr val="FFCC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121" name="Rectangle 4120"/>
            <p:cNvSpPr/>
            <p:nvPr/>
          </p:nvSpPr>
          <p:spPr>
            <a:xfrm>
              <a:off x="1710" y="1933"/>
              <a:ext cx="778" cy="363"/>
            </a:xfrm>
            <a:prstGeom prst="rect">
              <a:avLst/>
            </a:prstGeom>
            <a:solidFill>
              <a:srgbClr val="FFCC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122" name="Rectangle 4121"/>
            <p:cNvSpPr/>
            <p:nvPr/>
          </p:nvSpPr>
          <p:spPr>
            <a:xfrm>
              <a:off x="2483" y="1933"/>
              <a:ext cx="778" cy="363"/>
            </a:xfrm>
            <a:prstGeom prst="rect">
              <a:avLst/>
            </a:prstGeom>
            <a:solidFill>
              <a:srgbClr val="FFCC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123" name="Rectangle 4122"/>
            <p:cNvSpPr/>
            <p:nvPr/>
          </p:nvSpPr>
          <p:spPr>
            <a:xfrm>
              <a:off x="3261" y="1933"/>
              <a:ext cx="778" cy="363"/>
            </a:xfrm>
            <a:prstGeom prst="rect">
              <a:avLst/>
            </a:prstGeom>
            <a:solidFill>
              <a:srgbClr val="FFCC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124" name="Rectangle 4123"/>
            <p:cNvSpPr/>
            <p:nvPr/>
          </p:nvSpPr>
          <p:spPr>
            <a:xfrm>
              <a:off x="4043" y="1933"/>
              <a:ext cx="778" cy="363"/>
            </a:xfrm>
            <a:prstGeom prst="rect">
              <a:avLst/>
            </a:prstGeom>
            <a:solidFill>
              <a:srgbClr val="FFCC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125" name="Rectangle 4124"/>
            <p:cNvSpPr/>
            <p:nvPr/>
          </p:nvSpPr>
          <p:spPr>
            <a:xfrm>
              <a:off x="4824" y="1933"/>
              <a:ext cx="778" cy="363"/>
            </a:xfrm>
            <a:prstGeom prst="rect">
              <a:avLst/>
            </a:prstGeom>
            <a:solidFill>
              <a:srgbClr val="FFCC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126" name="Rectangle 4125"/>
            <p:cNvSpPr/>
            <p:nvPr/>
          </p:nvSpPr>
          <p:spPr>
            <a:xfrm>
              <a:off x="839" y="2296"/>
              <a:ext cx="680" cy="363"/>
            </a:xfrm>
            <a:prstGeom prst="rect">
              <a:avLst/>
            </a:prstGeom>
            <a:solidFill>
              <a:srgbClr val="FF99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127" name="Rectangle 4126"/>
            <p:cNvSpPr/>
            <p:nvPr/>
          </p:nvSpPr>
          <p:spPr>
            <a:xfrm>
              <a:off x="1519" y="2296"/>
              <a:ext cx="680" cy="363"/>
            </a:xfrm>
            <a:prstGeom prst="rect">
              <a:avLst/>
            </a:prstGeom>
            <a:solidFill>
              <a:srgbClr val="FF99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128" name="Rectangle 4127"/>
            <p:cNvSpPr/>
            <p:nvPr/>
          </p:nvSpPr>
          <p:spPr>
            <a:xfrm>
              <a:off x="2200" y="2296"/>
              <a:ext cx="680" cy="363"/>
            </a:xfrm>
            <a:prstGeom prst="rect">
              <a:avLst/>
            </a:prstGeom>
            <a:solidFill>
              <a:srgbClr val="FF99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129" name="Rectangle 4128"/>
            <p:cNvSpPr/>
            <p:nvPr/>
          </p:nvSpPr>
          <p:spPr>
            <a:xfrm>
              <a:off x="2880" y="2296"/>
              <a:ext cx="680" cy="363"/>
            </a:xfrm>
            <a:prstGeom prst="rect">
              <a:avLst/>
            </a:prstGeom>
            <a:solidFill>
              <a:srgbClr val="FF99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130" name="Rectangle 4129"/>
            <p:cNvSpPr/>
            <p:nvPr/>
          </p:nvSpPr>
          <p:spPr>
            <a:xfrm>
              <a:off x="3561" y="2296"/>
              <a:ext cx="680" cy="363"/>
            </a:xfrm>
            <a:prstGeom prst="rect">
              <a:avLst/>
            </a:prstGeom>
            <a:solidFill>
              <a:srgbClr val="FF99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131" name="Rectangle 4130"/>
            <p:cNvSpPr/>
            <p:nvPr/>
          </p:nvSpPr>
          <p:spPr>
            <a:xfrm>
              <a:off x="4241" y="2296"/>
              <a:ext cx="680" cy="363"/>
            </a:xfrm>
            <a:prstGeom prst="rect">
              <a:avLst/>
            </a:prstGeom>
            <a:solidFill>
              <a:srgbClr val="FF99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132" name="Rectangle 4131"/>
            <p:cNvSpPr/>
            <p:nvPr/>
          </p:nvSpPr>
          <p:spPr>
            <a:xfrm>
              <a:off x="4922" y="2296"/>
              <a:ext cx="680" cy="363"/>
            </a:xfrm>
            <a:prstGeom prst="rect">
              <a:avLst/>
            </a:prstGeom>
            <a:solidFill>
              <a:srgbClr val="FF99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133" name="Rectangle 4132"/>
            <p:cNvSpPr/>
            <p:nvPr/>
          </p:nvSpPr>
          <p:spPr>
            <a:xfrm>
              <a:off x="769" y="2659"/>
              <a:ext cx="605" cy="363"/>
            </a:xfrm>
            <a:prstGeom prst="rect">
              <a:avLst/>
            </a:prstGeom>
            <a:solidFill>
              <a:srgbClr val="FF99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134" name="Rectangle 4133"/>
            <p:cNvSpPr/>
            <p:nvPr/>
          </p:nvSpPr>
          <p:spPr>
            <a:xfrm>
              <a:off x="1368" y="2659"/>
              <a:ext cx="605" cy="363"/>
            </a:xfrm>
            <a:prstGeom prst="rect">
              <a:avLst/>
            </a:prstGeom>
            <a:solidFill>
              <a:srgbClr val="FF99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135" name="Rectangle 4134"/>
            <p:cNvSpPr/>
            <p:nvPr/>
          </p:nvSpPr>
          <p:spPr>
            <a:xfrm>
              <a:off x="1973" y="2659"/>
              <a:ext cx="605" cy="363"/>
            </a:xfrm>
            <a:prstGeom prst="rect">
              <a:avLst/>
            </a:prstGeom>
            <a:solidFill>
              <a:srgbClr val="FF99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136" name="Rectangle 4135"/>
            <p:cNvSpPr/>
            <p:nvPr/>
          </p:nvSpPr>
          <p:spPr>
            <a:xfrm>
              <a:off x="2584" y="2659"/>
              <a:ext cx="605" cy="363"/>
            </a:xfrm>
            <a:prstGeom prst="rect">
              <a:avLst/>
            </a:prstGeom>
            <a:solidFill>
              <a:srgbClr val="FF99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137" name="Rectangle 4136"/>
            <p:cNvSpPr/>
            <p:nvPr/>
          </p:nvSpPr>
          <p:spPr>
            <a:xfrm>
              <a:off x="3183" y="2659"/>
              <a:ext cx="605" cy="363"/>
            </a:xfrm>
            <a:prstGeom prst="rect">
              <a:avLst/>
            </a:prstGeom>
            <a:solidFill>
              <a:srgbClr val="FF99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138" name="Rectangle 4137"/>
            <p:cNvSpPr/>
            <p:nvPr/>
          </p:nvSpPr>
          <p:spPr>
            <a:xfrm>
              <a:off x="3787" y="2659"/>
              <a:ext cx="605" cy="363"/>
            </a:xfrm>
            <a:prstGeom prst="rect">
              <a:avLst/>
            </a:prstGeom>
            <a:solidFill>
              <a:srgbClr val="FF99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139" name="Rectangle 4138"/>
            <p:cNvSpPr/>
            <p:nvPr/>
          </p:nvSpPr>
          <p:spPr>
            <a:xfrm>
              <a:off x="4398" y="2659"/>
              <a:ext cx="605" cy="363"/>
            </a:xfrm>
            <a:prstGeom prst="rect">
              <a:avLst/>
            </a:prstGeom>
            <a:solidFill>
              <a:srgbClr val="FF99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140" name="Rectangle 4139"/>
            <p:cNvSpPr/>
            <p:nvPr/>
          </p:nvSpPr>
          <p:spPr>
            <a:xfrm>
              <a:off x="4997" y="2659"/>
              <a:ext cx="605" cy="363"/>
            </a:xfrm>
            <a:prstGeom prst="rect">
              <a:avLst/>
            </a:prstGeom>
            <a:solidFill>
              <a:srgbClr val="FF99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141" name="Rectangle 4140"/>
            <p:cNvSpPr/>
            <p:nvPr/>
          </p:nvSpPr>
          <p:spPr>
            <a:xfrm>
              <a:off x="703" y="3022"/>
              <a:ext cx="544" cy="363"/>
            </a:xfrm>
            <a:prstGeom prst="rect">
              <a:avLst/>
            </a:prstGeom>
            <a:solidFill>
              <a:srgbClr val="FF7C80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142" name="Rectangle 4141"/>
            <p:cNvSpPr/>
            <p:nvPr/>
          </p:nvSpPr>
          <p:spPr>
            <a:xfrm>
              <a:off x="1247" y="3022"/>
              <a:ext cx="544" cy="363"/>
            </a:xfrm>
            <a:prstGeom prst="rect">
              <a:avLst/>
            </a:prstGeom>
            <a:solidFill>
              <a:srgbClr val="FF7C80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143" name="Rectangle 4142"/>
            <p:cNvSpPr/>
            <p:nvPr/>
          </p:nvSpPr>
          <p:spPr>
            <a:xfrm>
              <a:off x="1792" y="3022"/>
              <a:ext cx="544" cy="363"/>
            </a:xfrm>
            <a:prstGeom prst="rect">
              <a:avLst/>
            </a:prstGeom>
            <a:solidFill>
              <a:srgbClr val="FF7C80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144" name="Rectangle 4143"/>
            <p:cNvSpPr/>
            <p:nvPr/>
          </p:nvSpPr>
          <p:spPr>
            <a:xfrm>
              <a:off x="2335" y="3022"/>
              <a:ext cx="544" cy="363"/>
            </a:xfrm>
            <a:prstGeom prst="rect">
              <a:avLst/>
            </a:prstGeom>
            <a:solidFill>
              <a:srgbClr val="FF7C80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145" name="Rectangle 4144"/>
            <p:cNvSpPr/>
            <p:nvPr/>
          </p:nvSpPr>
          <p:spPr>
            <a:xfrm>
              <a:off x="2880" y="3022"/>
              <a:ext cx="544" cy="363"/>
            </a:xfrm>
            <a:prstGeom prst="rect">
              <a:avLst/>
            </a:prstGeom>
            <a:solidFill>
              <a:srgbClr val="FF7C80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146" name="Rectangle 4145"/>
            <p:cNvSpPr/>
            <p:nvPr/>
          </p:nvSpPr>
          <p:spPr>
            <a:xfrm>
              <a:off x="3424" y="3022"/>
              <a:ext cx="544" cy="363"/>
            </a:xfrm>
            <a:prstGeom prst="rect">
              <a:avLst/>
            </a:prstGeom>
            <a:solidFill>
              <a:srgbClr val="FF7C80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147" name="Rectangle 4146"/>
            <p:cNvSpPr/>
            <p:nvPr/>
          </p:nvSpPr>
          <p:spPr>
            <a:xfrm>
              <a:off x="3969" y="3022"/>
              <a:ext cx="544" cy="363"/>
            </a:xfrm>
            <a:prstGeom prst="rect">
              <a:avLst/>
            </a:prstGeom>
            <a:solidFill>
              <a:srgbClr val="FF7C80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148" name="Rectangle 4147"/>
            <p:cNvSpPr/>
            <p:nvPr/>
          </p:nvSpPr>
          <p:spPr>
            <a:xfrm>
              <a:off x="4513" y="3022"/>
              <a:ext cx="544" cy="363"/>
            </a:xfrm>
            <a:prstGeom prst="rect">
              <a:avLst/>
            </a:prstGeom>
            <a:solidFill>
              <a:srgbClr val="FF7C80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149" name="Rectangle 4148"/>
            <p:cNvSpPr/>
            <p:nvPr/>
          </p:nvSpPr>
          <p:spPr>
            <a:xfrm>
              <a:off x="5058" y="3022"/>
              <a:ext cx="544" cy="363"/>
            </a:xfrm>
            <a:prstGeom prst="rect">
              <a:avLst/>
            </a:prstGeom>
            <a:solidFill>
              <a:srgbClr val="FF7C80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150" name="Rectangle 4149"/>
            <p:cNvSpPr/>
            <p:nvPr/>
          </p:nvSpPr>
          <p:spPr>
            <a:xfrm>
              <a:off x="648" y="3385"/>
              <a:ext cx="494" cy="363"/>
            </a:xfrm>
            <a:prstGeom prst="rect">
              <a:avLst/>
            </a:prstGeom>
            <a:solidFill>
              <a:srgbClr val="FF66CC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151" name="Rectangle 4150"/>
            <p:cNvSpPr/>
            <p:nvPr/>
          </p:nvSpPr>
          <p:spPr>
            <a:xfrm>
              <a:off x="1143" y="3385"/>
              <a:ext cx="494" cy="363"/>
            </a:xfrm>
            <a:prstGeom prst="rect">
              <a:avLst/>
            </a:prstGeom>
            <a:solidFill>
              <a:srgbClr val="FF66CC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152" name="Rectangle 4151"/>
            <p:cNvSpPr/>
            <p:nvPr/>
          </p:nvSpPr>
          <p:spPr>
            <a:xfrm>
              <a:off x="1642" y="3385"/>
              <a:ext cx="494" cy="363"/>
            </a:xfrm>
            <a:prstGeom prst="rect">
              <a:avLst/>
            </a:prstGeom>
            <a:solidFill>
              <a:srgbClr val="FF66CC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153" name="Rectangle 4152"/>
            <p:cNvSpPr/>
            <p:nvPr/>
          </p:nvSpPr>
          <p:spPr>
            <a:xfrm>
              <a:off x="2127" y="3385"/>
              <a:ext cx="494" cy="363"/>
            </a:xfrm>
            <a:prstGeom prst="rect">
              <a:avLst/>
            </a:prstGeom>
            <a:solidFill>
              <a:srgbClr val="FF66CC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154" name="Rectangle 4153"/>
            <p:cNvSpPr/>
            <p:nvPr/>
          </p:nvSpPr>
          <p:spPr>
            <a:xfrm>
              <a:off x="2617" y="3386"/>
              <a:ext cx="494" cy="363"/>
            </a:xfrm>
            <a:prstGeom prst="rect">
              <a:avLst/>
            </a:prstGeom>
            <a:solidFill>
              <a:srgbClr val="FF66CC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155" name="Rectangle 4154"/>
            <p:cNvSpPr/>
            <p:nvPr/>
          </p:nvSpPr>
          <p:spPr>
            <a:xfrm>
              <a:off x="3112" y="3386"/>
              <a:ext cx="494" cy="363"/>
            </a:xfrm>
            <a:prstGeom prst="rect">
              <a:avLst/>
            </a:prstGeom>
            <a:solidFill>
              <a:srgbClr val="FF66CC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156" name="Rectangle 4155"/>
            <p:cNvSpPr/>
            <p:nvPr/>
          </p:nvSpPr>
          <p:spPr>
            <a:xfrm>
              <a:off x="3611" y="3386"/>
              <a:ext cx="494" cy="363"/>
            </a:xfrm>
            <a:prstGeom prst="rect">
              <a:avLst/>
            </a:prstGeom>
            <a:solidFill>
              <a:srgbClr val="FF66CC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157" name="Rectangle 4156"/>
            <p:cNvSpPr/>
            <p:nvPr/>
          </p:nvSpPr>
          <p:spPr>
            <a:xfrm>
              <a:off x="4114" y="3386"/>
              <a:ext cx="494" cy="363"/>
            </a:xfrm>
            <a:prstGeom prst="rect">
              <a:avLst/>
            </a:prstGeom>
            <a:solidFill>
              <a:srgbClr val="FF66CC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158" name="Rectangle 4157"/>
            <p:cNvSpPr/>
            <p:nvPr/>
          </p:nvSpPr>
          <p:spPr>
            <a:xfrm>
              <a:off x="4609" y="3386"/>
              <a:ext cx="494" cy="363"/>
            </a:xfrm>
            <a:prstGeom prst="rect">
              <a:avLst/>
            </a:prstGeom>
            <a:solidFill>
              <a:srgbClr val="FF66CC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159" name="Rectangle 4158"/>
            <p:cNvSpPr/>
            <p:nvPr/>
          </p:nvSpPr>
          <p:spPr>
            <a:xfrm>
              <a:off x="5108" y="3386"/>
              <a:ext cx="494" cy="363"/>
            </a:xfrm>
            <a:prstGeom prst="rect">
              <a:avLst/>
            </a:prstGeom>
            <a:solidFill>
              <a:srgbClr val="FF66CC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160" name="Rectangle 4159"/>
            <p:cNvSpPr/>
            <p:nvPr/>
          </p:nvSpPr>
          <p:spPr>
            <a:xfrm>
              <a:off x="613" y="3747"/>
              <a:ext cx="453" cy="363"/>
            </a:xfrm>
            <a:prstGeom prst="rect">
              <a:avLst/>
            </a:prstGeom>
            <a:solidFill>
              <a:srgbClr val="FF33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161" name="Rectangle 4160"/>
            <p:cNvSpPr/>
            <p:nvPr/>
          </p:nvSpPr>
          <p:spPr>
            <a:xfrm>
              <a:off x="1066" y="3747"/>
              <a:ext cx="453" cy="363"/>
            </a:xfrm>
            <a:prstGeom prst="rect">
              <a:avLst/>
            </a:prstGeom>
            <a:solidFill>
              <a:srgbClr val="FF33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162" name="Rectangle 4161"/>
            <p:cNvSpPr/>
            <p:nvPr/>
          </p:nvSpPr>
          <p:spPr>
            <a:xfrm>
              <a:off x="1519" y="3747"/>
              <a:ext cx="453" cy="363"/>
            </a:xfrm>
            <a:prstGeom prst="rect">
              <a:avLst/>
            </a:prstGeom>
            <a:solidFill>
              <a:srgbClr val="FF33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163" name="Rectangle 4162"/>
            <p:cNvSpPr/>
            <p:nvPr/>
          </p:nvSpPr>
          <p:spPr>
            <a:xfrm>
              <a:off x="1974" y="3747"/>
              <a:ext cx="453" cy="363"/>
            </a:xfrm>
            <a:prstGeom prst="rect">
              <a:avLst/>
            </a:prstGeom>
            <a:solidFill>
              <a:srgbClr val="FF33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164" name="Rectangle 4163"/>
            <p:cNvSpPr/>
            <p:nvPr/>
          </p:nvSpPr>
          <p:spPr>
            <a:xfrm>
              <a:off x="2427" y="3747"/>
              <a:ext cx="453" cy="363"/>
            </a:xfrm>
            <a:prstGeom prst="rect">
              <a:avLst/>
            </a:prstGeom>
            <a:solidFill>
              <a:srgbClr val="FF33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165" name="Rectangle 4164"/>
            <p:cNvSpPr/>
            <p:nvPr/>
          </p:nvSpPr>
          <p:spPr>
            <a:xfrm>
              <a:off x="2880" y="3747"/>
              <a:ext cx="453" cy="363"/>
            </a:xfrm>
            <a:prstGeom prst="rect">
              <a:avLst/>
            </a:prstGeom>
            <a:solidFill>
              <a:srgbClr val="FF33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166" name="Rectangle 4165"/>
            <p:cNvSpPr/>
            <p:nvPr/>
          </p:nvSpPr>
          <p:spPr>
            <a:xfrm>
              <a:off x="3335" y="3747"/>
              <a:ext cx="453" cy="363"/>
            </a:xfrm>
            <a:prstGeom prst="rect">
              <a:avLst/>
            </a:prstGeom>
            <a:solidFill>
              <a:srgbClr val="FF33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167" name="Rectangle 4166"/>
            <p:cNvSpPr/>
            <p:nvPr/>
          </p:nvSpPr>
          <p:spPr>
            <a:xfrm>
              <a:off x="3788" y="3747"/>
              <a:ext cx="453" cy="363"/>
            </a:xfrm>
            <a:prstGeom prst="rect">
              <a:avLst/>
            </a:prstGeom>
            <a:solidFill>
              <a:srgbClr val="FF33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168" name="Rectangle 4167"/>
            <p:cNvSpPr/>
            <p:nvPr/>
          </p:nvSpPr>
          <p:spPr>
            <a:xfrm>
              <a:off x="4241" y="3747"/>
              <a:ext cx="453" cy="363"/>
            </a:xfrm>
            <a:prstGeom prst="rect">
              <a:avLst/>
            </a:prstGeom>
            <a:solidFill>
              <a:srgbClr val="FF33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169" name="Rectangle 4168"/>
            <p:cNvSpPr/>
            <p:nvPr/>
          </p:nvSpPr>
          <p:spPr>
            <a:xfrm>
              <a:off x="4696" y="3747"/>
              <a:ext cx="453" cy="363"/>
            </a:xfrm>
            <a:prstGeom prst="rect">
              <a:avLst/>
            </a:prstGeom>
            <a:solidFill>
              <a:srgbClr val="FF33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170" name="Rectangle 4169"/>
            <p:cNvSpPr/>
            <p:nvPr/>
          </p:nvSpPr>
          <p:spPr>
            <a:xfrm>
              <a:off x="5149" y="3747"/>
              <a:ext cx="453" cy="363"/>
            </a:xfrm>
            <a:prstGeom prst="rect">
              <a:avLst/>
            </a:prstGeom>
            <a:solidFill>
              <a:srgbClr val="FF33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graphicFrame>
          <p:nvGraphicFramePr>
            <p:cNvPr id="4171" name="Content Placeholder 4170"/>
            <p:cNvGraphicFramePr/>
            <p:nvPr>
              <p:ph sz="quarter" idx="2"/>
            </p:nvPr>
          </p:nvGraphicFramePr>
          <p:xfrm>
            <a:off x="1423" y="164"/>
            <a:ext cx="96" cy="2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9" name="" r:id="rId2" imgW="152400" imgH="393065" progId="Equation.3">
                    <p:embed/>
                  </p:oleObj>
                </mc:Choice>
                <mc:Fallback>
                  <p:oleObj name="" r:id="rId2" imgW="152400" imgH="393065" progId="Equation.3">
                    <p:embed/>
                    <p:pic>
                      <p:nvPicPr>
                        <p:cNvPr id="0" name="Picture 3088"/>
                        <p:cNvPicPr/>
                        <p:nvPr/>
                      </p:nvPicPr>
                      <p:blipFill>
                        <a:blip r:embed="rId3"/>
                        <a:stretch>
                          <a:fillRect/>
                        </a:stretch>
                      </p:blipFill>
                      <p:spPr>
                        <a:xfrm>
                          <a:off x="1423" y="164"/>
                          <a:ext cx="96" cy="248"/>
                        </a:xfrm>
                        <a:prstGeom prst="rect">
                          <a:avLst/>
                        </a:prstGeom>
                        <a:noFill/>
                        <a:ln w="38100"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172" name="Text Box 4171"/>
            <p:cNvSpPr txBox="1"/>
            <p:nvPr/>
          </p:nvSpPr>
          <p:spPr>
            <a:xfrm>
              <a:off x="962" y="176"/>
              <a:ext cx="116" cy="267"/>
            </a:xfrm>
            <a:prstGeom prst="rect">
              <a:avLst/>
            </a:prstGeom>
            <a:solidFill>
              <a:srgbClr val="FFFFCC"/>
            </a:solidFill>
            <a:ln w="28575">
              <a:noFill/>
            </a:ln>
          </p:spPr>
          <p:txBody>
            <a:bodyPr wrap="none" anchor="t" anchorCtr="0">
              <a:spAutoFit/>
            </a:bodyPr>
            <a:p>
              <a:pPr algn="ctr"/>
            </a:p>
          </p:txBody>
        </p:sp>
        <p:sp>
          <p:nvSpPr>
            <p:cNvPr id="4173" name="Text Box 4172"/>
            <p:cNvSpPr txBox="1"/>
            <p:nvPr/>
          </p:nvSpPr>
          <p:spPr>
            <a:xfrm>
              <a:off x="1325" y="131"/>
              <a:ext cx="116" cy="267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none" anchor="t" anchorCtr="0">
              <a:spAutoFit/>
            </a:bodyPr>
            <a:p>
              <a:pPr algn="ctr"/>
            </a:p>
          </p:txBody>
        </p:sp>
        <p:sp>
          <p:nvSpPr>
            <p:cNvPr id="4174" name="Text Box 4173"/>
            <p:cNvSpPr txBox="1"/>
            <p:nvPr/>
          </p:nvSpPr>
          <p:spPr>
            <a:xfrm>
              <a:off x="1688" y="221"/>
              <a:ext cx="116" cy="267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none" anchor="t" anchorCtr="0">
              <a:spAutoFit/>
            </a:bodyPr>
            <a:p>
              <a:pPr algn="ctr"/>
            </a:p>
          </p:txBody>
        </p:sp>
        <p:graphicFrame>
          <p:nvGraphicFramePr>
            <p:cNvPr id="4175" name="Object 4174"/>
            <p:cNvGraphicFramePr/>
            <p:nvPr/>
          </p:nvGraphicFramePr>
          <p:xfrm>
            <a:off x="1019" y="527"/>
            <a:ext cx="88" cy="2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0" name="" r:id="rId4" imgW="139700" imgH="393700" progId="Equation.3">
                    <p:embed/>
                  </p:oleObj>
                </mc:Choice>
                <mc:Fallback>
                  <p:oleObj name="" r:id="rId4" imgW="139700" imgH="393700" progId="Equation.3">
                    <p:embed/>
                    <p:pic>
                      <p:nvPicPr>
                        <p:cNvPr id="0" name="Picture 3089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1019" y="527"/>
                          <a:ext cx="88" cy="24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176" name="Object 4175"/>
            <p:cNvGraphicFramePr/>
            <p:nvPr/>
          </p:nvGraphicFramePr>
          <p:xfrm>
            <a:off x="433" y="2341"/>
            <a:ext cx="88" cy="2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1" name="" r:id="rId6" imgW="139700" imgH="393700" progId="Equation.3">
                    <p:embed/>
                  </p:oleObj>
                </mc:Choice>
                <mc:Fallback>
                  <p:oleObj name="" r:id="rId6" imgW="139700" imgH="393700" progId="Equation.3">
                    <p:embed/>
                    <p:pic>
                      <p:nvPicPr>
                        <p:cNvPr id="0" name="Picture 3090"/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433" y="2341"/>
                          <a:ext cx="88" cy="24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177" name="Object 4176"/>
            <p:cNvGraphicFramePr/>
            <p:nvPr/>
          </p:nvGraphicFramePr>
          <p:xfrm>
            <a:off x="705" y="1252"/>
            <a:ext cx="88" cy="2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2" name="" r:id="rId8" imgW="139700" imgH="393700" progId="Equation.3">
                    <p:embed/>
                  </p:oleObj>
                </mc:Choice>
                <mc:Fallback>
                  <p:oleObj name="" r:id="rId8" imgW="139700" imgH="393700" progId="Equation.3">
                    <p:embed/>
                    <p:pic>
                      <p:nvPicPr>
                        <p:cNvPr id="0" name="Picture 3091"/>
                        <p:cNvPicPr/>
                        <p:nvPr/>
                      </p:nvPicPr>
                      <p:blipFill>
                        <a:blip r:embed="rId9"/>
                        <a:stretch>
                          <a:fillRect/>
                        </a:stretch>
                      </p:blipFill>
                      <p:spPr>
                        <a:xfrm>
                          <a:off x="705" y="1252"/>
                          <a:ext cx="88" cy="24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178" name="Object 4177"/>
            <p:cNvGraphicFramePr/>
            <p:nvPr/>
          </p:nvGraphicFramePr>
          <p:xfrm>
            <a:off x="520" y="1979"/>
            <a:ext cx="96" cy="2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3" name="" r:id="rId10" imgW="152400" imgH="393065" progId="Equation.3">
                    <p:embed/>
                  </p:oleObj>
                </mc:Choice>
                <mc:Fallback>
                  <p:oleObj name="" r:id="rId10" imgW="152400" imgH="393065" progId="Equation.3">
                    <p:embed/>
                    <p:pic>
                      <p:nvPicPr>
                        <p:cNvPr id="0" name="Picture 3092"/>
                        <p:cNvPicPr/>
                        <p:nvPr/>
                      </p:nvPicPr>
                      <p:blipFill>
                        <a:blip r:embed="rId11"/>
                        <a:stretch>
                          <a:fillRect/>
                        </a:stretch>
                      </p:blipFill>
                      <p:spPr>
                        <a:xfrm>
                          <a:off x="520" y="1979"/>
                          <a:ext cx="96" cy="24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179" name="Object 4178"/>
            <p:cNvGraphicFramePr/>
            <p:nvPr/>
          </p:nvGraphicFramePr>
          <p:xfrm>
            <a:off x="789" y="889"/>
            <a:ext cx="96" cy="2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4" name="" r:id="rId12" imgW="152400" imgH="393065" progId="Equation.3">
                    <p:embed/>
                  </p:oleObj>
                </mc:Choice>
                <mc:Fallback>
                  <p:oleObj name="" r:id="rId12" imgW="152400" imgH="393065" progId="Equation.3">
                    <p:embed/>
                    <p:pic>
                      <p:nvPicPr>
                        <p:cNvPr id="0" name="Picture 3093"/>
                        <p:cNvPicPr/>
                        <p:nvPr/>
                      </p:nvPicPr>
                      <p:blipFill>
                        <a:blip r:embed="rId13"/>
                        <a:stretch>
                          <a:fillRect/>
                        </a:stretch>
                      </p:blipFill>
                      <p:spPr>
                        <a:xfrm>
                          <a:off x="789" y="889"/>
                          <a:ext cx="96" cy="24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180" name="Rectangle 4179"/>
            <p:cNvSpPr/>
            <p:nvPr/>
          </p:nvSpPr>
          <p:spPr>
            <a:xfrm>
              <a:off x="159" y="1570"/>
              <a:ext cx="907" cy="363"/>
            </a:xfrm>
            <a:prstGeom prst="rect">
              <a:avLst/>
            </a:prstGeom>
            <a:solidFill>
              <a:srgbClr val="FFFF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181" name="Rectangle 4180"/>
            <p:cNvSpPr/>
            <p:nvPr/>
          </p:nvSpPr>
          <p:spPr>
            <a:xfrm>
              <a:off x="1066" y="1570"/>
              <a:ext cx="907" cy="363"/>
            </a:xfrm>
            <a:prstGeom prst="rect">
              <a:avLst/>
            </a:prstGeom>
            <a:solidFill>
              <a:srgbClr val="FFFF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182" name="Rectangle 4181"/>
            <p:cNvSpPr/>
            <p:nvPr/>
          </p:nvSpPr>
          <p:spPr>
            <a:xfrm>
              <a:off x="1973" y="1570"/>
              <a:ext cx="907" cy="363"/>
            </a:xfrm>
            <a:prstGeom prst="rect">
              <a:avLst/>
            </a:prstGeom>
            <a:solidFill>
              <a:srgbClr val="FFFF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183" name="Rectangle 4182"/>
            <p:cNvSpPr/>
            <p:nvPr/>
          </p:nvSpPr>
          <p:spPr>
            <a:xfrm>
              <a:off x="2880" y="1570"/>
              <a:ext cx="907" cy="363"/>
            </a:xfrm>
            <a:prstGeom prst="rect">
              <a:avLst/>
            </a:prstGeom>
            <a:solidFill>
              <a:srgbClr val="FFFF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184" name="Rectangle 4183"/>
            <p:cNvSpPr/>
            <p:nvPr/>
          </p:nvSpPr>
          <p:spPr>
            <a:xfrm>
              <a:off x="3787" y="1570"/>
              <a:ext cx="907" cy="363"/>
            </a:xfrm>
            <a:prstGeom prst="rect">
              <a:avLst/>
            </a:prstGeom>
            <a:solidFill>
              <a:srgbClr val="FFFF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185" name="Rectangle 4184"/>
            <p:cNvSpPr/>
            <p:nvPr/>
          </p:nvSpPr>
          <p:spPr>
            <a:xfrm>
              <a:off x="4695" y="1570"/>
              <a:ext cx="907" cy="363"/>
            </a:xfrm>
            <a:prstGeom prst="rect">
              <a:avLst/>
            </a:prstGeom>
            <a:solidFill>
              <a:srgbClr val="FFFF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graphicFrame>
          <p:nvGraphicFramePr>
            <p:cNvPr id="4186" name="Object 4185"/>
            <p:cNvGraphicFramePr/>
            <p:nvPr/>
          </p:nvGraphicFramePr>
          <p:xfrm>
            <a:off x="561" y="1616"/>
            <a:ext cx="96" cy="2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5" name="" r:id="rId14" imgW="152400" imgH="393065" progId="Equation.3">
                    <p:embed/>
                  </p:oleObj>
                </mc:Choice>
                <mc:Fallback>
                  <p:oleObj name="" r:id="rId14" imgW="152400" imgH="393065" progId="Equation.3">
                    <p:embed/>
                    <p:pic>
                      <p:nvPicPr>
                        <p:cNvPr id="0" name="Picture 3094"/>
                        <p:cNvPicPr/>
                        <p:nvPr/>
                      </p:nvPicPr>
                      <p:blipFill>
                        <a:blip r:embed="rId15"/>
                        <a:stretch>
                          <a:fillRect/>
                        </a:stretch>
                      </p:blipFill>
                      <p:spPr>
                        <a:xfrm>
                          <a:off x="561" y="1616"/>
                          <a:ext cx="96" cy="24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187" name="Object 4186"/>
            <p:cNvGraphicFramePr/>
            <p:nvPr/>
          </p:nvGraphicFramePr>
          <p:xfrm>
            <a:off x="365" y="3066"/>
            <a:ext cx="128" cy="2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6" name="" r:id="rId16" imgW="203200" imgH="393065" progId="Equation.3">
                    <p:embed/>
                  </p:oleObj>
                </mc:Choice>
                <mc:Fallback>
                  <p:oleObj name="" r:id="rId16" imgW="203200" imgH="393065" progId="Equation.3">
                    <p:embed/>
                    <p:pic>
                      <p:nvPicPr>
                        <p:cNvPr id="0" name="Picture 3095"/>
                        <p:cNvPicPr/>
                        <p:nvPr/>
                      </p:nvPicPr>
                      <p:blipFill>
                        <a:blip r:embed="rId17"/>
                        <a:stretch>
                          <a:fillRect/>
                        </a:stretch>
                      </p:blipFill>
                      <p:spPr>
                        <a:xfrm>
                          <a:off x="365" y="3066"/>
                          <a:ext cx="128" cy="24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188" name="Object 4187"/>
            <p:cNvGraphicFramePr/>
            <p:nvPr/>
          </p:nvGraphicFramePr>
          <p:xfrm>
            <a:off x="431" y="2704"/>
            <a:ext cx="88" cy="2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7" name="" r:id="rId18" imgW="139700" imgH="393700" progId="Equation.3">
                    <p:embed/>
                  </p:oleObj>
                </mc:Choice>
                <mc:Fallback>
                  <p:oleObj name="" r:id="rId18" imgW="139700" imgH="393700" progId="Equation.3">
                    <p:embed/>
                    <p:pic>
                      <p:nvPicPr>
                        <p:cNvPr id="0" name="Picture 3096"/>
                        <p:cNvPicPr/>
                        <p:nvPr/>
                      </p:nvPicPr>
                      <p:blipFill>
                        <a:blip r:embed="rId19"/>
                        <a:stretch>
                          <a:fillRect/>
                        </a:stretch>
                      </p:blipFill>
                      <p:spPr>
                        <a:xfrm>
                          <a:off x="431" y="2704"/>
                          <a:ext cx="88" cy="24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189" name="Object 4188"/>
            <p:cNvGraphicFramePr/>
            <p:nvPr/>
          </p:nvGraphicFramePr>
          <p:xfrm>
            <a:off x="320" y="3792"/>
            <a:ext cx="128" cy="2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8" name="" r:id="rId20" imgW="203200" imgH="393065" progId="Equation.3">
                    <p:embed/>
                  </p:oleObj>
                </mc:Choice>
                <mc:Fallback>
                  <p:oleObj name="" r:id="rId20" imgW="203200" imgH="393065" progId="Equation.3">
                    <p:embed/>
                    <p:pic>
                      <p:nvPicPr>
                        <p:cNvPr id="0" name="Picture 3097"/>
                        <p:cNvPicPr/>
                        <p:nvPr/>
                      </p:nvPicPr>
                      <p:blipFill>
                        <a:blip r:embed="rId21"/>
                        <a:stretch>
                          <a:fillRect/>
                        </a:stretch>
                      </p:blipFill>
                      <p:spPr>
                        <a:xfrm>
                          <a:off x="320" y="3792"/>
                          <a:ext cx="128" cy="24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190" name="Object 4189"/>
            <p:cNvGraphicFramePr/>
            <p:nvPr/>
          </p:nvGraphicFramePr>
          <p:xfrm>
            <a:off x="369" y="3430"/>
            <a:ext cx="120" cy="2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9" name="" r:id="rId22" imgW="190500" imgH="393700" progId="Equation.3">
                    <p:embed/>
                  </p:oleObj>
                </mc:Choice>
                <mc:Fallback>
                  <p:oleObj name="" r:id="rId22" imgW="190500" imgH="393700" progId="Equation.3">
                    <p:embed/>
                    <p:pic>
                      <p:nvPicPr>
                        <p:cNvPr id="0" name="Picture 3098"/>
                        <p:cNvPicPr/>
                        <p:nvPr/>
                      </p:nvPicPr>
                      <p:blipFill>
                        <a:blip r:embed="rId23"/>
                        <a:stretch>
                          <a:fillRect/>
                        </a:stretch>
                      </p:blipFill>
                      <p:spPr>
                        <a:xfrm>
                          <a:off x="369" y="3430"/>
                          <a:ext cx="120" cy="24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4191" name="Text Box 4190"/>
          <p:cNvSpPr txBox="1"/>
          <p:nvPr/>
        </p:nvSpPr>
        <p:spPr>
          <a:xfrm>
            <a:off x="250825" y="188913"/>
            <a:ext cx="8642350" cy="679450"/>
          </a:xfrm>
          <a:prstGeom prst="rect">
            <a:avLst/>
          </a:prstGeom>
          <a:solidFill>
            <a:srgbClr val="99FF33"/>
          </a:solidFill>
          <a:ln w="3810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ctr"/>
            <a:r>
              <a:rPr sz="3600" b="1"/>
              <a:t>£80</a:t>
            </a:r>
            <a:endParaRPr sz="3600" b="1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5122" name="Content Placeholder 5121"/>
          <p:cNvGraphicFramePr/>
          <p:nvPr>
            <p:ph sz="half" idx="1"/>
          </p:nvPr>
        </p:nvGraphicFramePr>
        <p:xfrm>
          <a:off x="2476500" y="3862388"/>
          <a:ext cx="0" cy="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0" name="" r:id="rId1" imgW="0" imgH="0" progId="Equation.3">
                  <p:embed/>
                </p:oleObj>
              </mc:Choice>
              <mc:Fallback>
                <p:oleObj name="" r:id="rId1" imgW="0" imgH="0" progId="Equation.3">
                  <p:embed/>
                  <p:pic>
                    <p:nvPicPr>
                      <p:cNvPr id="0" name="Picture 3099"/>
                      <p:cNvPicPr/>
                      <p:nvPr/>
                    </p:nvPicPr>
                    <p:blipFill>
                      <a:blip/>
                      <a:stretch>
                        <a:fillRect/>
                      </a:stretch>
                    </p:blipFill>
                    <p:spPr>
                      <a:xfrm>
                        <a:off x="2476500" y="3862388"/>
                        <a:ext cx="0" cy="0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123" name="Group 5122"/>
          <p:cNvGrpSpPr/>
          <p:nvPr/>
        </p:nvGrpSpPr>
        <p:grpSpPr>
          <a:xfrm>
            <a:off x="250825" y="1052513"/>
            <a:ext cx="8642350" cy="5472112"/>
            <a:chOff x="158" y="119"/>
            <a:chExt cx="5444" cy="3991"/>
          </a:xfrm>
        </p:grpSpPr>
        <p:sp>
          <p:nvSpPr>
            <p:cNvPr id="5124" name="Rectangle 5123"/>
            <p:cNvSpPr/>
            <p:nvPr/>
          </p:nvSpPr>
          <p:spPr>
            <a:xfrm>
              <a:off x="159" y="119"/>
              <a:ext cx="2720" cy="363"/>
            </a:xfrm>
            <a:prstGeom prst="rect">
              <a:avLst/>
            </a:prstGeom>
            <a:solidFill>
              <a:srgbClr val="FFFFCC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pPr algn="ctr"/>
            </a:p>
          </p:txBody>
        </p:sp>
        <p:sp>
          <p:nvSpPr>
            <p:cNvPr id="5125" name="Rectangle 5124"/>
            <p:cNvSpPr/>
            <p:nvPr/>
          </p:nvSpPr>
          <p:spPr>
            <a:xfrm>
              <a:off x="2882" y="119"/>
              <a:ext cx="2720" cy="363"/>
            </a:xfrm>
            <a:prstGeom prst="rect">
              <a:avLst/>
            </a:prstGeom>
            <a:solidFill>
              <a:srgbClr val="FFFFCC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126" name="Rectangle 5125"/>
            <p:cNvSpPr/>
            <p:nvPr/>
          </p:nvSpPr>
          <p:spPr>
            <a:xfrm>
              <a:off x="158" y="481"/>
              <a:ext cx="1814" cy="363"/>
            </a:xfrm>
            <a:prstGeom prst="rect">
              <a:avLst/>
            </a:prstGeom>
            <a:solidFill>
              <a:srgbClr val="FFFF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127" name="Rectangle 5126"/>
            <p:cNvSpPr/>
            <p:nvPr/>
          </p:nvSpPr>
          <p:spPr>
            <a:xfrm>
              <a:off x="158" y="844"/>
              <a:ext cx="1360" cy="363"/>
            </a:xfrm>
            <a:prstGeom prst="rect">
              <a:avLst/>
            </a:prstGeom>
            <a:solidFill>
              <a:srgbClr val="FFFF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128" name="Rectangle 5127"/>
            <p:cNvSpPr/>
            <p:nvPr/>
          </p:nvSpPr>
          <p:spPr>
            <a:xfrm>
              <a:off x="158" y="1207"/>
              <a:ext cx="1088" cy="363"/>
            </a:xfrm>
            <a:prstGeom prst="rect">
              <a:avLst/>
            </a:prstGeom>
            <a:solidFill>
              <a:srgbClr val="FFCC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129" name="Rectangle 5128"/>
            <p:cNvSpPr/>
            <p:nvPr/>
          </p:nvSpPr>
          <p:spPr>
            <a:xfrm>
              <a:off x="158" y="1933"/>
              <a:ext cx="778" cy="363"/>
            </a:xfrm>
            <a:prstGeom prst="rect">
              <a:avLst/>
            </a:prstGeom>
            <a:solidFill>
              <a:srgbClr val="FFCC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130" name="Rectangle 5129"/>
            <p:cNvSpPr/>
            <p:nvPr/>
          </p:nvSpPr>
          <p:spPr>
            <a:xfrm>
              <a:off x="158" y="2296"/>
              <a:ext cx="680" cy="363"/>
            </a:xfrm>
            <a:prstGeom prst="rect">
              <a:avLst/>
            </a:prstGeom>
            <a:solidFill>
              <a:srgbClr val="FF99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131" name="Rectangle 5130"/>
            <p:cNvSpPr/>
            <p:nvPr/>
          </p:nvSpPr>
          <p:spPr>
            <a:xfrm>
              <a:off x="158" y="2659"/>
              <a:ext cx="605" cy="363"/>
            </a:xfrm>
            <a:prstGeom prst="rect">
              <a:avLst/>
            </a:prstGeom>
            <a:solidFill>
              <a:srgbClr val="FF99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132" name="Rectangle 5131"/>
            <p:cNvSpPr/>
            <p:nvPr/>
          </p:nvSpPr>
          <p:spPr>
            <a:xfrm>
              <a:off x="158" y="3022"/>
              <a:ext cx="544" cy="363"/>
            </a:xfrm>
            <a:prstGeom prst="rect">
              <a:avLst/>
            </a:prstGeom>
            <a:solidFill>
              <a:srgbClr val="FF7C80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133" name="Rectangle 5132"/>
            <p:cNvSpPr/>
            <p:nvPr/>
          </p:nvSpPr>
          <p:spPr>
            <a:xfrm>
              <a:off x="158" y="3384"/>
              <a:ext cx="494" cy="363"/>
            </a:xfrm>
            <a:prstGeom prst="rect">
              <a:avLst/>
            </a:prstGeom>
            <a:solidFill>
              <a:srgbClr val="FF66CC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134" name="Rectangle 5133"/>
            <p:cNvSpPr/>
            <p:nvPr/>
          </p:nvSpPr>
          <p:spPr>
            <a:xfrm>
              <a:off x="158" y="3747"/>
              <a:ext cx="453" cy="363"/>
            </a:xfrm>
            <a:prstGeom prst="rect">
              <a:avLst/>
            </a:prstGeom>
            <a:solidFill>
              <a:srgbClr val="FF33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135" name="Rectangle 5134"/>
            <p:cNvSpPr/>
            <p:nvPr/>
          </p:nvSpPr>
          <p:spPr>
            <a:xfrm>
              <a:off x="1973" y="481"/>
              <a:ext cx="1814" cy="363"/>
            </a:xfrm>
            <a:prstGeom prst="rect">
              <a:avLst/>
            </a:prstGeom>
            <a:solidFill>
              <a:srgbClr val="FFFF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136" name="Rectangle 5135"/>
            <p:cNvSpPr/>
            <p:nvPr/>
          </p:nvSpPr>
          <p:spPr>
            <a:xfrm>
              <a:off x="3788" y="481"/>
              <a:ext cx="1814" cy="363"/>
            </a:xfrm>
            <a:prstGeom prst="rect">
              <a:avLst/>
            </a:prstGeom>
            <a:solidFill>
              <a:srgbClr val="FFFF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137" name="Rectangle 5136"/>
            <p:cNvSpPr/>
            <p:nvPr/>
          </p:nvSpPr>
          <p:spPr>
            <a:xfrm>
              <a:off x="1520" y="844"/>
              <a:ext cx="1360" cy="363"/>
            </a:xfrm>
            <a:prstGeom prst="rect">
              <a:avLst/>
            </a:prstGeom>
            <a:solidFill>
              <a:srgbClr val="FFFF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138" name="Rectangle 5137"/>
            <p:cNvSpPr/>
            <p:nvPr/>
          </p:nvSpPr>
          <p:spPr>
            <a:xfrm>
              <a:off x="2880" y="844"/>
              <a:ext cx="1360" cy="363"/>
            </a:xfrm>
            <a:prstGeom prst="rect">
              <a:avLst/>
            </a:prstGeom>
            <a:solidFill>
              <a:srgbClr val="FFFF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139" name="Rectangle 5138"/>
            <p:cNvSpPr/>
            <p:nvPr/>
          </p:nvSpPr>
          <p:spPr>
            <a:xfrm>
              <a:off x="4242" y="844"/>
              <a:ext cx="1360" cy="363"/>
            </a:xfrm>
            <a:prstGeom prst="rect">
              <a:avLst/>
            </a:prstGeom>
            <a:solidFill>
              <a:srgbClr val="FFFF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140" name="Rectangle 5139"/>
            <p:cNvSpPr/>
            <p:nvPr/>
          </p:nvSpPr>
          <p:spPr>
            <a:xfrm>
              <a:off x="1247" y="1207"/>
              <a:ext cx="1088" cy="363"/>
            </a:xfrm>
            <a:prstGeom prst="rect">
              <a:avLst/>
            </a:prstGeom>
            <a:solidFill>
              <a:srgbClr val="FFCC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141" name="Rectangle 5140"/>
            <p:cNvSpPr/>
            <p:nvPr/>
          </p:nvSpPr>
          <p:spPr>
            <a:xfrm>
              <a:off x="2336" y="1207"/>
              <a:ext cx="1088" cy="363"/>
            </a:xfrm>
            <a:prstGeom prst="rect">
              <a:avLst/>
            </a:prstGeom>
            <a:solidFill>
              <a:srgbClr val="FFCC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142" name="Rectangle 5141"/>
            <p:cNvSpPr/>
            <p:nvPr/>
          </p:nvSpPr>
          <p:spPr>
            <a:xfrm>
              <a:off x="3425" y="1207"/>
              <a:ext cx="1088" cy="363"/>
            </a:xfrm>
            <a:prstGeom prst="rect">
              <a:avLst/>
            </a:prstGeom>
            <a:solidFill>
              <a:srgbClr val="FFCC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143" name="Rectangle 5142"/>
            <p:cNvSpPr/>
            <p:nvPr/>
          </p:nvSpPr>
          <p:spPr>
            <a:xfrm>
              <a:off x="4514" y="1207"/>
              <a:ext cx="1088" cy="363"/>
            </a:xfrm>
            <a:prstGeom prst="rect">
              <a:avLst/>
            </a:prstGeom>
            <a:solidFill>
              <a:srgbClr val="FFCC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144" name="Rectangle 5143"/>
            <p:cNvSpPr/>
            <p:nvPr/>
          </p:nvSpPr>
          <p:spPr>
            <a:xfrm>
              <a:off x="932" y="1933"/>
              <a:ext cx="778" cy="363"/>
            </a:xfrm>
            <a:prstGeom prst="rect">
              <a:avLst/>
            </a:prstGeom>
            <a:solidFill>
              <a:srgbClr val="FFCC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145" name="Rectangle 5144"/>
            <p:cNvSpPr/>
            <p:nvPr/>
          </p:nvSpPr>
          <p:spPr>
            <a:xfrm>
              <a:off x="1710" y="1933"/>
              <a:ext cx="778" cy="363"/>
            </a:xfrm>
            <a:prstGeom prst="rect">
              <a:avLst/>
            </a:prstGeom>
            <a:solidFill>
              <a:srgbClr val="FFCC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146" name="Rectangle 5145"/>
            <p:cNvSpPr/>
            <p:nvPr/>
          </p:nvSpPr>
          <p:spPr>
            <a:xfrm>
              <a:off x="2483" y="1933"/>
              <a:ext cx="778" cy="363"/>
            </a:xfrm>
            <a:prstGeom prst="rect">
              <a:avLst/>
            </a:prstGeom>
            <a:solidFill>
              <a:srgbClr val="FFCC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147" name="Rectangle 5146"/>
            <p:cNvSpPr/>
            <p:nvPr/>
          </p:nvSpPr>
          <p:spPr>
            <a:xfrm>
              <a:off x="3261" y="1933"/>
              <a:ext cx="778" cy="363"/>
            </a:xfrm>
            <a:prstGeom prst="rect">
              <a:avLst/>
            </a:prstGeom>
            <a:solidFill>
              <a:srgbClr val="FFCC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148" name="Rectangle 5147"/>
            <p:cNvSpPr/>
            <p:nvPr/>
          </p:nvSpPr>
          <p:spPr>
            <a:xfrm>
              <a:off x="4043" y="1933"/>
              <a:ext cx="778" cy="363"/>
            </a:xfrm>
            <a:prstGeom prst="rect">
              <a:avLst/>
            </a:prstGeom>
            <a:solidFill>
              <a:srgbClr val="FFCC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149" name="Rectangle 5148"/>
            <p:cNvSpPr/>
            <p:nvPr/>
          </p:nvSpPr>
          <p:spPr>
            <a:xfrm>
              <a:off x="4824" y="1933"/>
              <a:ext cx="778" cy="363"/>
            </a:xfrm>
            <a:prstGeom prst="rect">
              <a:avLst/>
            </a:prstGeom>
            <a:solidFill>
              <a:srgbClr val="FFCC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150" name="Rectangle 5149"/>
            <p:cNvSpPr/>
            <p:nvPr/>
          </p:nvSpPr>
          <p:spPr>
            <a:xfrm>
              <a:off x="839" y="2296"/>
              <a:ext cx="680" cy="363"/>
            </a:xfrm>
            <a:prstGeom prst="rect">
              <a:avLst/>
            </a:prstGeom>
            <a:solidFill>
              <a:srgbClr val="FF99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151" name="Rectangle 5150"/>
            <p:cNvSpPr/>
            <p:nvPr/>
          </p:nvSpPr>
          <p:spPr>
            <a:xfrm>
              <a:off x="1519" y="2296"/>
              <a:ext cx="680" cy="363"/>
            </a:xfrm>
            <a:prstGeom prst="rect">
              <a:avLst/>
            </a:prstGeom>
            <a:solidFill>
              <a:srgbClr val="FF99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152" name="Rectangle 5151"/>
            <p:cNvSpPr/>
            <p:nvPr/>
          </p:nvSpPr>
          <p:spPr>
            <a:xfrm>
              <a:off x="2200" y="2296"/>
              <a:ext cx="680" cy="363"/>
            </a:xfrm>
            <a:prstGeom prst="rect">
              <a:avLst/>
            </a:prstGeom>
            <a:solidFill>
              <a:srgbClr val="FF99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153" name="Rectangle 5152"/>
            <p:cNvSpPr/>
            <p:nvPr/>
          </p:nvSpPr>
          <p:spPr>
            <a:xfrm>
              <a:off x="2880" y="2296"/>
              <a:ext cx="680" cy="363"/>
            </a:xfrm>
            <a:prstGeom prst="rect">
              <a:avLst/>
            </a:prstGeom>
            <a:solidFill>
              <a:srgbClr val="FF99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154" name="Rectangle 5153"/>
            <p:cNvSpPr/>
            <p:nvPr/>
          </p:nvSpPr>
          <p:spPr>
            <a:xfrm>
              <a:off x="3561" y="2296"/>
              <a:ext cx="680" cy="363"/>
            </a:xfrm>
            <a:prstGeom prst="rect">
              <a:avLst/>
            </a:prstGeom>
            <a:solidFill>
              <a:srgbClr val="FF99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155" name="Rectangle 5154"/>
            <p:cNvSpPr/>
            <p:nvPr/>
          </p:nvSpPr>
          <p:spPr>
            <a:xfrm>
              <a:off x="4241" y="2296"/>
              <a:ext cx="680" cy="363"/>
            </a:xfrm>
            <a:prstGeom prst="rect">
              <a:avLst/>
            </a:prstGeom>
            <a:solidFill>
              <a:srgbClr val="FF99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156" name="Rectangle 5155"/>
            <p:cNvSpPr/>
            <p:nvPr/>
          </p:nvSpPr>
          <p:spPr>
            <a:xfrm>
              <a:off x="4922" y="2296"/>
              <a:ext cx="680" cy="363"/>
            </a:xfrm>
            <a:prstGeom prst="rect">
              <a:avLst/>
            </a:prstGeom>
            <a:solidFill>
              <a:srgbClr val="FF99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157" name="Rectangle 5156"/>
            <p:cNvSpPr/>
            <p:nvPr/>
          </p:nvSpPr>
          <p:spPr>
            <a:xfrm>
              <a:off x="769" y="2659"/>
              <a:ext cx="605" cy="363"/>
            </a:xfrm>
            <a:prstGeom prst="rect">
              <a:avLst/>
            </a:prstGeom>
            <a:solidFill>
              <a:srgbClr val="FF99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158" name="Rectangle 5157"/>
            <p:cNvSpPr/>
            <p:nvPr/>
          </p:nvSpPr>
          <p:spPr>
            <a:xfrm>
              <a:off x="1368" y="2659"/>
              <a:ext cx="605" cy="363"/>
            </a:xfrm>
            <a:prstGeom prst="rect">
              <a:avLst/>
            </a:prstGeom>
            <a:solidFill>
              <a:srgbClr val="FF99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159" name="Rectangle 5158"/>
            <p:cNvSpPr/>
            <p:nvPr/>
          </p:nvSpPr>
          <p:spPr>
            <a:xfrm>
              <a:off x="1973" y="2659"/>
              <a:ext cx="605" cy="363"/>
            </a:xfrm>
            <a:prstGeom prst="rect">
              <a:avLst/>
            </a:prstGeom>
            <a:solidFill>
              <a:srgbClr val="FF99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160" name="Rectangle 5159"/>
            <p:cNvSpPr/>
            <p:nvPr/>
          </p:nvSpPr>
          <p:spPr>
            <a:xfrm>
              <a:off x="2584" y="2659"/>
              <a:ext cx="605" cy="363"/>
            </a:xfrm>
            <a:prstGeom prst="rect">
              <a:avLst/>
            </a:prstGeom>
            <a:solidFill>
              <a:srgbClr val="FF99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161" name="Rectangle 5160"/>
            <p:cNvSpPr/>
            <p:nvPr/>
          </p:nvSpPr>
          <p:spPr>
            <a:xfrm>
              <a:off x="3183" y="2659"/>
              <a:ext cx="605" cy="363"/>
            </a:xfrm>
            <a:prstGeom prst="rect">
              <a:avLst/>
            </a:prstGeom>
            <a:solidFill>
              <a:srgbClr val="FF99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162" name="Rectangle 5161"/>
            <p:cNvSpPr/>
            <p:nvPr/>
          </p:nvSpPr>
          <p:spPr>
            <a:xfrm>
              <a:off x="3787" y="2659"/>
              <a:ext cx="605" cy="363"/>
            </a:xfrm>
            <a:prstGeom prst="rect">
              <a:avLst/>
            </a:prstGeom>
            <a:solidFill>
              <a:srgbClr val="FF99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163" name="Rectangle 5162"/>
            <p:cNvSpPr/>
            <p:nvPr/>
          </p:nvSpPr>
          <p:spPr>
            <a:xfrm>
              <a:off x="4398" y="2659"/>
              <a:ext cx="605" cy="363"/>
            </a:xfrm>
            <a:prstGeom prst="rect">
              <a:avLst/>
            </a:prstGeom>
            <a:solidFill>
              <a:srgbClr val="FF99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164" name="Rectangle 5163"/>
            <p:cNvSpPr/>
            <p:nvPr/>
          </p:nvSpPr>
          <p:spPr>
            <a:xfrm>
              <a:off x="4997" y="2659"/>
              <a:ext cx="605" cy="363"/>
            </a:xfrm>
            <a:prstGeom prst="rect">
              <a:avLst/>
            </a:prstGeom>
            <a:solidFill>
              <a:srgbClr val="FF99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165" name="Rectangle 5164"/>
            <p:cNvSpPr/>
            <p:nvPr/>
          </p:nvSpPr>
          <p:spPr>
            <a:xfrm>
              <a:off x="703" y="3022"/>
              <a:ext cx="544" cy="363"/>
            </a:xfrm>
            <a:prstGeom prst="rect">
              <a:avLst/>
            </a:prstGeom>
            <a:solidFill>
              <a:srgbClr val="FF7C80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166" name="Rectangle 5165"/>
            <p:cNvSpPr/>
            <p:nvPr/>
          </p:nvSpPr>
          <p:spPr>
            <a:xfrm>
              <a:off x="1247" y="3022"/>
              <a:ext cx="544" cy="363"/>
            </a:xfrm>
            <a:prstGeom prst="rect">
              <a:avLst/>
            </a:prstGeom>
            <a:solidFill>
              <a:srgbClr val="FF7C80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167" name="Rectangle 5166"/>
            <p:cNvSpPr/>
            <p:nvPr/>
          </p:nvSpPr>
          <p:spPr>
            <a:xfrm>
              <a:off x="1792" y="3022"/>
              <a:ext cx="544" cy="363"/>
            </a:xfrm>
            <a:prstGeom prst="rect">
              <a:avLst/>
            </a:prstGeom>
            <a:solidFill>
              <a:srgbClr val="FF7C80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168" name="Rectangle 5167"/>
            <p:cNvSpPr/>
            <p:nvPr/>
          </p:nvSpPr>
          <p:spPr>
            <a:xfrm>
              <a:off x="2335" y="3022"/>
              <a:ext cx="544" cy="363"/>
            </a:xfrm>
            <a:prstGeom prst="rect">
              <a:avLst/>
            </a:prstGeom>
            <a:solidFill>
              <a:srgbClr val="FF7C80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169" name="Rectangle 5168"/>
            <p:cNvSpPr/>
            <p:nvPr/>
          </p:nvSpPr>
          <p:spPr>
            <a:xfrm>
              <a:off x="2880" y="3022"/>
              <a:ext cx="544" cy="363"/>
            </a:xfrm>
            <a:prstGeom prst="rect">
              <a:avLst/>
            </a:prstGeom>
            <a:solidFill>
              <a:srgbClr val="FF7C80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170" name="Rectangle 5169"/>
            <p:cNvSpPr/>
            <p:nvPr/>
          </p:nvSpPr>
          <p:spPr>
            <a:xfrm>
              <a:off x="3424" y="3022"/>
              <a:ext cx="544" cy="363"/>
            </a:xfrm>
            <a:prstGeom prst="rect">
              <a:avLst/>
            </a:prstGeom>
            <a:solidFill>
              <a:srgbClr val="FF7C80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171" name="Rectangle 5170"/>
            <p:cNvSpPr/>
            <p:nvPr/>
          </p:nvSpPr>
          <p:spPr>
            <a:xfrm>
              <a:off x="3969" y="3022"/>
              <a:ext cx="544" cy="363"/>
            </a:xfrm>
            <a:prstGeom prst="rect">
              <a:avLst/>
            </a:prstGeom>
            <a:solidFill>
              <a:srgbClr val="FF7C80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172" name="Rectangle 5171"/>
            <p:cNvSpPr/>
            <p:nvPr/>
          </p:nvSpPr>
          <p:spPr>
            <a:xfrm>
              <a:off x="4513" y="3022"/>
              <a:ext cx="544" cy="363"/>
            </a:xfrm>
            <a:prstGeom prst="rect">
              <a:avLst/>
            </a:prstGeom>
            <a:solidFill>
              <a:srgbClr val="FF7C80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173" name="Rectangle 5172"/>
            <p:cNvSpPr/>
            <p:nvPr/>
          </p:nvSpPr>
          <p:spPr>
            <a:xfrm>
              <a:off x="5058" y="3022"/>
              <a:ext cx="544" cy="363"/>
            </a:xfrm>
            <a:prstGeom prst="rect">
              <a:avLst/>
            </a:prstGeom>
            <a:solidFill>
              <a:srgbClr val="FF7C80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174" name="Rectangle 5173"/>
            <p:cNvSpPr/>
            <p:nvPr/>
          </p:nvSpPr>
          <p:spPr>
            <a:xfrm>
              <a:off x="648" y="3385"/>
              <a:ext cx="494" cy="363"/>
            </a:xfrm>
            <a:prstGeom prst="rect">
              <a:avLst/>
            </a:prstGeom>
            <a:solidFill>
              <a:srgbClr val="FF66CC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175" name="Rectangle 5174"/>
            <p:cNvSpPr/>
            <p:nvPr/>
          </p:nvSpPr>
          <p:spPr>
            <a:xfrm>
              <a:off x="1143" y="3385"/>
              <a:ext cx="494" cy="363"/>
            </a:xfrm>
            <a:prstGeom prst="rect">
              <a:avLst/>
            </a:prstGeom>
            <a:solidFill>
              <a:srgbClr val="FF66CC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176" name="Rectangle 5175"/>
            <p:cNvSpPr/>
            <p:nvPr/>
          </p:nvSpPr>
          <p:spPr>
            <a:xfrm>
              <a:off x="1642" y="3385"/>
              <a:ext cx="494" cy="363"/>
            </a:xfrm>
            <a:prstGeom prst="rect">
              <a:avLst/>
            </a:prstGeom>
            <a:solidFill>
              <a:srgbClr val="FF66CC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177" name="Rectangle 5176"/>
            <p:cNvSpPr/>
            <p:nvPr/>
          </p:nvSpPr>
          <p:spPr>
            <a:xfrm>
              <a:off x="2127" y="3385"/>
              <a:ext cx="494" cy="363"/>
            </a:xfrm>
            <a:prstGeom prst="rect">
              <a:avLst/>
            </a:prstGeom>
            <a:solidFill>
              <a:srgbClr val="FF66CC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178" name="Rectangle 5177"/>
            <p:cNvSpPr/>
            <p:nvPr/>
          </p:nvSpPr>
          <p:spPr>
            <a:xfrm>
              <a:off x="2617" y="3386"/>
              <a:ext cx="494" cy="363"/>
            </a:xfrm>
            <a:prstGeom prst="rect">
              <a:avLst/>
            </a:prstGeom>
            <a:solidFill>
              <a:srgbClr val="FF66CC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179" name="Rectangle 5178"/>
            <p:cNvSpPr/>
            <p:nvPr/>
          </p:nvSpPr>
          <p:spPr>
            <a:xfrm>
              <a:off x="3112" y="3386"/>
              <a:ext cx="494" cy="363"/>
            </a:xfrm>
            <a:prstGeom prst="rect">
              <a:avLst/>
            </a:prstGeom>
            <a:solidFill>
              <a:srgbClr val="FF66CC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180" name="Rectangle 5179"/>
            <p:cNvSpPr/>
            <p:nvPr/>
          </p:nvSpPr>
          <p:spPr>
            <a:xfrm>
              <a:off x="3611" y="3386"/>
              <a:ext cx="494" cy="363"/>
            </a:xfrm>
            <a:prstGeom prst="rect">
              <a:avLst/>
            </a:prstGeom>
            <a:solidFill>
              <a:srgbClr val="FF66CC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181" name="Rectangle 5180"/>
            <p:cNvSpPr/>
            <p:nvPr/>
          </p:nvSpPr>
          <p:spPr>
            <a:xfrm>
              <a:off x="4114" y="3386"/>
              <a:ext cx="494" cy="363"/>
            </a:xfrm>
            <a:prstGeom prst="rect">
              <a:avLst/>
            </a:prstGeom>
            <a:solidFill>
              <a:srgbClr val="FF66CC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182" name="Rectangle 5181"/>
            <p:cNvSpPr/>
            <p:nvPr/>
          </p:nvSpPr>
          <p:spPr>
            <a:xfrm>
              <a:off x="4609" y="3386"/>
              <a:ext cx="494" cy="363"/>
            </a:xfrm>
            <a:prstGeom prst="rect">
              <a:avLst/>
            </a:prstGeom>
            <a:solidFill>
              <a:srgbClr val="FF66CC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183" name="Rectangle 5182"/>
            <p:cNvSpPr/>
            <p:nvPr/>
          </p:nvSpPr>
          <p:spPr>
            <a:xfrm>
              <a:off x="5108" y="3386"/>
              <a:ext cx="494" cy="363"/>
            </a:xfrm>
            <a:prstGeom prst="rect">
              <a:avLst/>
            </a:prstGeom>
            <a:solidFill>
              <a:srgbClr val="FF66CC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184" name="Rectangle 5183"/>
            <p:cNvSpPr/>
            <p:nvPr/>
          </p:nvSpPr>
          <p:spPr>
            <a:xfrm>
              <a:off x="613" y="3747"/>
              <a:ext cx="453" cy="363"/>
            </a:xfrm>
            <a:prstGeom prst="rect">
              <a:avLst/>
            </a:prstGeom>
            <a:solidFill>
              <a:srgbClr val="FF33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185" name="Rectangle 5184"/>
            <p:cNvSpPr/>
            <p:nvPr/>
          </p:nvSpPr>
          <p:spPr>
            <a:xfrm>
              <a:off x="1066" y="3747"/>
              <a:ext cx="453" cy="363"/>
            </a:xfrm>
            <a:prstGeom prst="rect">
              <a:avLst/>
            </a:prstGeom>
            <a:solidFill>
              <a:srgbClr val="FF33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186" name="Rectangle 5185"/>
            <p:cNvSpPr/>
            <p:nvPr/>
          </p:nvSpPr>
          <p:spPr>
            <a:xfrm>
              <a:off x="1519" y="3747"/>
              <a:ext cx="453" cy="363"/>
            </a:xfrm>
            <a:prstGeom prst="rect">
              <a:avLst/>
            </a:prstGeom>
            <a:solidFill>
              <a:srgbClr val="FF33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187" name="Rectangle 5186"/>
            <p:cNvSpPr/>
            <p:nvPr/>
          </p:nvSpPr>
          <p:spPr>
            <a:xfrm>
              <a:off x="1974" y="3747"/>
              <a:ext cx="453" cy="363"/>
            </a:xfrm>
            <a:prstGeom prst="rect">
              <a:avLst/>
            </a:prstGeom>
            <a:solidFill>
              <a:srgbClr val="FF33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188" name="Rectangle 5187"/>
            <p:cNvSpPr/>
            <p:nvPr/>
          </p:nvSpPr>
          <p:spPr>
            <a:xfrm>
              <a:off x="2427" y="3747"/>
              <a:ext cx="453" cy="363"/>
            </a:xfrm>
            <a:prstGeom prst="rect">
              <a:avLst/>
            </a:prstGeom>
            <a:solidFill>
              <a:srgbClr val="FF33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189" name="Rectangle 5188"/>
            <p:cNvSpPr/>
            <p:nvPr/>
          </p:nvSpPr>
          <p:spPr>
            <a:xfrm>
              <a:off x="2880" y="3747"/>
              <a:ext cx="453" cy="363"/>
            </a:xfrm>
            <a:prstGeom prst="rect">
              <a:avLst/>
            </a:prstGeom>
            <a:solidFill>
              <a:srgbClr val="FF33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190" name="Rectangle 5189"/>
            <p:cNvSpPr/>
            <p:nvPr/>
          </p:nvSpPr>
          <p:spPr>
            <a:xfrm>
              <a:off x="3335" y="3747"/>
              <a:ext cx="453" cy="363"/>
            </a:xfrm>
            <a:prstGeom prst="rect">
              <a:avLst/>
            </a:prstGeom>
            <a:solidFill>
              <a:srgbClr val="FF33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191" name="Rectangle 5190"/>
            <p:cNvSpPr/>
            <p:nvPr/>
          </p:nvSpPr>
          <p:spPr>
            <a:xfrm>
              <a:off x="3788" y="3747"/>
              <a:ext cx="453" cy="363"/>
            </a:xfrm>
            <a:prstGeom prst="rect">
              <a:avLst/>
            </a:prstGeom>
            <a:solidFill>
              <a:srgbClr val="FF33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192" name="Rectangle 5191"/>
            <p:cNvSpPr/>
            <p:nvPr/>
          </p:nvSpPr>
          <p:spPr>
            <a:xfrm>
              <a:off x="4241" y="3747"/>
              <a:ext cx="453" cy="363"/>
            </a:xfrm>
            <a:prstGeom prst="rect">
              <a:avLst/>
            </a:prstGeom>
            <a:solidFill>
              <a:srgbClr val="FF33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193" name="Rectangle 5192"/>
            <p:cNvSpPr/>
            <p:nvPr/>
          </p:nvSpPr>
          <p:spPr>
            <a:xfrm>
              <a:off x="4696" y="3747"/>
              <a:ext cx="453" cy="363"/>
            </a:xfrm>
            <a:prstGeom prst="rect">
              <a:avLst/>
            </a:prstGeom>
            <a:solidFill>
              <a:srgbClr val="FF33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194" name="Rectangle 5193"/>
            <p:cNvSpPr/>
            <p:nvPr/>
          </p:nvSpPr>
          <p:spPr>
            <a:xfrm>
              <a:off x="5149" y="3747"/>
              <a:ext cx="453" cy="363"/>
            </a:xfrm>
            <a:prstGeom prst="rect">
              <a:avLst/>
            </a:prstGeom>
            <a:solidFill>
              <a:srgbClr val="FF33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graphicFrame>
          <p:nvGraphicFramePr>
            <p:cNvPr id="5195" name="Content Placeholder 5194"/>
            <p:cNvGraphicFramePr/>
            <p:nvPr>
              <p:ph sz="quarter" idx="2"/>
            </p:nvPr>
          </p:nvGraphicFramePr>
          <p:xfrm>
            <a:off x="1423" y="164"/>
            <a:ext cx="96" cy="2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1" name="" r:id="rId2" imgW="152400" imgH="393065" progId="Equation.3">
                    <p:embed/>
                  </p:oleObj>
                </mc:Choice>
                <mc:Fallback>
                  <p:oleObj name="" r:id="rId2" imgW="152400" imgH="393065" progId="Equation.3">
                    <p:embed/>
                    <p:pic>
                      <p:nvPicPr>
                        <p:cNvPr id="0" name="Picture 3100"/>
                        <p:cNvPicPr/>
                        <p:nvPr/>
                      </p:nvPicPr>
                      <p:blipFill>
                        <a:blip r:embed="rId3"/>
                        <a:stretch>
                          <a:fillRect/>
                        </a:stretch>
                      </p:blipFill>
                      <p:spPr>
                        <a:xfrm>
                          <a:off x="1423" y="164"/>
                          <a:ext cx="96" cy="248"/>
                        </a:xfrm>
                        <a:prstGeom prst="rect">
                          <a:avLst/>
                        </a:prstGeom>
                        <a:noFill/>
                        <a:ln w="38100"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196" name="Text Box 5195"/>
            <p:cNvSpPr txBox="1"/>
            <p:nvPr/>
          </p:nvSpPr>
          <p:spPr>
            <a:xfrm>
              <a:off x="962" y="176"/>
              <a:ext cx="116" cy="267"/>
            </a:xfrm>
            <a:prstGeom prst="rect">
              <a:avLst/>
            </a:prstGeom>
            <a:solidFill>
              <a:srgbClr val="FFFFCC"/>
            </a:solidFill>
            <a:ln w="28575">
              <a:noFill/>
            </a:ln>
          </p:spPr>
          <p:txBody>
            <a:bodyPr wrap="none" anchor="t" anchorCtr="0">
              <a:spAutoFit/>
            </a:bodyPr>
            <a:p>
              <a:pPr algn="ctr"/>
            </a:p>
          </p:txBody>
        </p:sp>
        <p:sp>
          <p:nvSpPr>
            <p:cNvPr id="5197" name="Text Box 5196"/>
            <p:cNvSpPr txBox="1"/>
            <p:nvPr/>
          </p:nvSpPr>
          <p:spPr>
            <a:xfrm>
              <a:off x="1325" y="131"/>
              <a:ext cx="116" cy="267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none" anchor="t" anchorCtr="0">
              <a:spAutoFit/>
            </a:bodyPr>
            <a:p>
              <a:pPr algn="ctr"/>
            </a:p>
          </p:txBody>
        </p:sp>
        <p:sp>
          <p:nvSpPr>
            <p:cNvPr id="5198" name="Text Box 5197"/>
            <p:cNvSpPr txBox="1"/>
            <p:nvPr/>
          </p:nvSpPr>
          <p:spPr>
            <a:xfrm>
              <a:off x="1688" y="221"/>
              <a:ext cx="116" cy="267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none" anchor="t" anchorCtr="0">
              <a:spAutoFit/>
            </a:bodyPr>
            <a:p>
              <a:pPr algn="ctr"/>
            </a:p>
          </p:txBody>
        </p:sp>
        <p:graphicFrame>
          <p:nvGraphicFramePr>
            <p:cNvPr id="5199" name="Object 5198"/>
            <p:cNvGraphicFramePr/>
            <p:nvPr/>
          </p:nvGraphicFramePr>
          <p:xfrm>
            <a:off x="1019" y="527"/>
            <a:ext cx="88" cy="2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2" name="" r:id="rId4" imgW="139700" imgH="393700" progId="Equation.3">
                    <p:embed/>
                  </p:oleObj>
                </mc:Choice>
                <mc:Fallback>
                  <p:oleObj name="" r:id="rId4" imgW="139700" imgH="393700" progId="Equation.3">
                    <p:embed/>
                    <p:pic>
                      <p:nvPicPr>
                        <p:cNvPr id="0" name="Picture 3101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1019" y="527"/>
                          <a:ext cx="88" cy="24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200" name="Object 5199"/>
            <p:cNvGraphicFramePr/>
            <p:nvPr/>
          </p:nvGraphicFramePr>
          <p:xfrm>
            <a:off x="433" y="2341"/>
            <a:ext cx="88" cy="2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3" name="" r:id="rId6" imgW="139700" imgH="393700" progId="Equation.3">
                    <p:embed/>
                  </p:oleObj>
                </mc:Choice>
                <mc:Fallback>
                  <p:oleObj name="" r:id="rId6" imgW="139700" imgH="393700" progId="Equation.3">
                    <p:embed/>
                    <p:pic>
                      <p:nvPicPr>
                        <p:cNvPr id="0" name="Picture 3102"/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433" y="2341"/>
                          <a:ext cx="88" cy="24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201" name="Object 5200"/>
            <p:cNvGraphicFramePr/>
            <p:nvPr/>
          </p:nvGraphicFramePr>
          <p:xfrm>
            <a:off x="705" y="1252"/>
            <a:ext cx="88" cy="2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4" name="" r:id="rId8" imgW="139700" imgH="393700" progId="Equation.3">
                    <p:embed/>
                  </p:oleObj>
                </mc:Choice>
                <mc:Fallback>
                  <p:oleObj name="" r:id="rId8" imgW="139700" imgH="393700" progId="Equation.3">
                    <p:embed/>
                    <p:pic>
                      <p:nvPicPr>
                        <p:cNvPr id="0" name="Picture 3103"/>
                        <p:cNvPicPr/>
                        <p:nvPr/>
                      </p:nvPicPr>
                      <p:blipFill>
                        <a:blip r:embed="rId9"/>
                        <a:stretch>
                          <a:fillRect/>
                        </a:stretch>
                      </p:blipFill>
                      <p:spPr>
                        <a:xfrm>
                          <a:off x="705" y="1252"/>
                          <a:ext cx="88" cy="24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202" name="Object 5201"/>
            <p:cNvGraphicFramePr/>
            <p:nvPr/>
          </p:nvGraphicFramePr>
          <p:xfrm>
            <a:off x="520" y="1979"/>
            <a:ext cx="96" cy="2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5" name="" r:id="rId10" imgW="152400" imgH="393065" progId="Equation.3">
                    <p:embed/>
                  </p:oleObj>
                </mc:Choice>
                <mc:Fallback>
                  <p:oleObj name="" r:id="rId10" imgW="152400" imgH="393065" progId="Equation.3">
                    <p:embed/>
                    <p:pic>
                      <p:nvPicPr>
                        <p:cNvPr id="0" name="Picture 3104"/>
                        <p:cNvPicPr/>
                        <p:nvPr/>
                      </p:nvPicPr>
                      <p:blipFill>
                        <a:blip r:embed="rId11"/>
                        <a:stretch>
                          <a:fillRect/>
                        </a:stretch>
                      </p:blipFill>
                      <p:spPr>
                        <a:xfrm>
                          <a:off x="520" y="1979"/>
                          <a:ext cx="96" cy="24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203" name="Object 5202"/>
            <p:cNvGraphicFramePr/>
            <p:nvPr/>
          </p:nvGraphicFramePr>
          <p:xfrm>
            <a:off x="789" y="889"/>
            <a:ext cx="96" cy="2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6" name="" r:id="rId12" imgW="152400" imgH="393065" progId="Equation.3">
                    <p:embed/>
                  </p:oleObj>
                </mc:Choice>
                <mc:Fallback>
                  <p:oleObj name="" r:id="rId12" imgW="152400" imgH="393065" progId="Equation.3">
                    <p:embed/>
                    <p:pic>
                      <p:nvPicPr>
                        <p:cNvPr id="0" name="Picture 3105"/>
                        <p:cNvPicPr/>
                        <p:nvPr/>
                      </p:nvPicPr>
                      <p:blipFill>
                        <a:blip r:embed="rId13"/>
                        <a:stretch>
                          <a:fillRect/>
                        </a:stretch>
                      </p:blipFill>
                      <p:spPr>
                        <a:xfrm>
                          <a:off x="789" y="889"/>
                          <a:ext cx="96" cy="24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204" name="Rectangle 5203"/>
            <p:cNvSpPr/>
            <p:nvPr/>
          </p:nvSpPr>
          <p:spPr>
            <a:xfrm>
              <a:off x="159" y="1570"/>
              <a:ext cx="907" cy="363"/>
            </a:xfrm>
            <a:prstGeom prst="rect">
              <a:avLst/>
            </a:prstGeom>
            <a:solidFill>
              <a:srgbClr val="FFFF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05" name="Rectangle 5204"/>
            <p:cNvSpPr/>
            <p:nvPr/>
          </p:nvSpPr>
          <p:spPr>
            <a:xfrm>
              <a:off x="1066" y="1570"/>
              <a:ext cx="907" cy="363"/>
            </a:xfrm>
            <a:prstGeom prst="rect">
              <a:avLst/>
            </a:prstGeom>
            <a:solidFill>
              <a:srgbClr val="FFFF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06" name="Rectangle 5205"/>
            <p:cNvSpPr/>
            <p:nvPr/>
          </p:nvSpPr>
          <p:spPr>
            <a:xfrm>
              <a:off x="1973" y="1570"/>
              <a:ext cx="907" cy="363"/>
            </a:xfrm>
            <a:prstGeom prst="rect">
              <a:avLst/>
            </a:prstGeom>
            <a:solidFill>
              <a:srgbClr val="FFFF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07" name="Rectangle 5206"/>
            <p:cNvSpPr/>
            <p:nvPr/>
          </p:nvSpPr>
          <p:spPr>
            <a:xfrm>
              <a:off x="2880" y="1570"/>
              <a:ext cx="907" cy="363"/>
            </a:xfrm>
            <a:prstGeom prst="rect">
              <a:avLst/>
            </a:prstGeom>
            <a:solidFill>
              <a:srgbClr val="FFFF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08" name="Rectangle 5207"/>
            <p:cNvSpPr/>
            <p:nvPr/>
          </p:nvSpPr>
          <p:spPr>
            <a:xfrm>
              <a:off x="3787" y="1570"/>
              <a:ext cx="907" cy="363"/>
            </a:xfrm>
            <a:prstGeom prst="rect">
              <a:avLst/>
            </a:prstGeom>
            <a:solidFill>
              <a:srgbClr val="FFFF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09" name="Rectangle 5208"/>
            <p:cNvSpPr/>
            <p:nvPr/>
          </p:nvSpPr>
          <p:spPr>
            <a:xfrm>
              <a:off x="4695" y="1570"/>
              <a:ext cx="907" cy="363"/>
            </a:xfrm>
            <a:prstGeom prst="rect">
              <a:avLst/>
            </a:prstGeom>
            <a:solidFill>
              <a:srgbClr val="FFFF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graphicFrame>
          <p:nvGraphicFramePr>
            <p:cNvPr id="5210" name="Object 5209"/>
            <p:cNvGraphicFramePr/>
            <p:nvPr/>
          </p:nvGraphicFramePr>
          <p:xfrm>
            <a:off x="561" y="1616"/>
            <a:ext cx="96" cy="2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7" name="" r:id="rId14" imgW="152400" imgH="393065" progId="Equation.3">
                    <p:embed/>
                  </p:oleObj>
                </mc:Choice>
                <mc:Fallback>
                  <p:oleObj name="" r:id="rId14" imgW="152400" imgH="393065" progId="Equation.3">
                    <p:embed/>
                    <p:pic>
                      <p:nvPicPr>
                        <p:cNvPr id="0" name="Picture 3106"/>
                        <p:cNvPicPr/>
                        <p:nvPr/>
                      </p:nvPicPr>
                      <p:blipFill>
                        <a:blip r:embed="rId15"/>
                        <a:stretch>
                          <a:fillRect/>
                        </a:stretch>
                      </p:blipFill>
                      <p:spPr>
                        <a:xfrm>
                          <a:off x="561" y="1616"/>
                          <a:ext cx="96" cy="24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211" name="Object 5210"/>
            <p:cNvGraphicFramePr/>
            <p:nvPr/>
          </p:nvGraphicFramePr>
          <p:xfrm>
            <a:off x="365" y="3066"/>
            <a:ext cx="128" cy="2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8" name="" r:id="rId16" imgW="203200" imgH="393065" progId="Equation.3">
                    <p:embed/>
                  </p:oleObj>
                </mc:Choice>
                <mc:Fallback>
                  <p:oleObj name="" r:id="rId16" imgW="203200" imgH="393065" progId="Equation.3">
                    <p:embed/>
                    <p:pic>
                      <p:nvPicPr>
                        <p:cNvPr id="0" name="Picture 3107"/>
                        <p:cNvPicPr/>
                        <p:nvPr/>
                      </p:nvPicPr>
                      <p:blipFill>
                        <a:blip r:embed="rId17"/>
                        <a:stretch>
                          <a:fillRect/>
                        </a:stretch>
                      </p:blipFill>
                      <p:spPr>
                        <a:xfrm>
                          <a:off x="365" y="3066"/>
                          <a:ext cx="128" cy="24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212" name="Object 5211"/>
            <p:cNvGraphicFramePr/>
            <p:nvPr/>
          </p:nvGraphicFramePr>
          <p:xfrm>
            <a:off x="431" y="2704"/>
            <a:ext cx="88" cy="2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9" name="" r:id="rId18" imgW="139700" imgH="393700" progId="Equation.3">
                    <p:embed/>
                  </p:oleObj>
                </mc:Choice>
                <mc:Fallback>
                  <p:oleObj name="" r:id="rId18" imgW="139700" imgH="393700" progId="Equation.3">
                    <p:embed/>
                    <p:pic>
                      <p:nvPicPr>
                        <p:cNvPr id="0" name="Picture 3108"/>
                        <p:cNvPicPr/>
                        <p:nvPr/>
                      </p:nvPicPr>
                      <p:blipFill>
                        <a:blip r:embed="rId19"/>
                        <a:stretch>
                          <a:fillRect/>
                        </a:stretch>
                      </p:blipFill>
                      <p:spPr>
                        <a:xfrm>
                          <a:off x="431" y="2704"/>
                          <a:ext cx="88" cy="24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213" name="Object 5212"/>
            <p:cNvGraphicFramePr/>
            <p:nvPr/>
          </p:nvGraphicFramePr>
          <p:xfrm>
            <a:off x="320" y="3792"/>
            <a:ext cx="128" cy="2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10" name="" r:id="rId20" imgW="203200" imgH="393065" progId="Equation.3">
                    <p:embed/>
                  </p:oleObj>
                </mc:Choice>
                <mc:Fallback>
                  <p:oleObj name="" r:id="rId20" imgW="203200" imgH="393065" progId="Equation.3">
                    <p:embed/>
                    <p:pic>
                      <p:nvPicPr>
                        <p:cNvPr id="0" name="Picture 3109"/>
                        <p:cNvPicPr/>
                        <p:nvPr/>
                      </p:nvPicPr>
                      <p:blipFill>
                        <a:blip r:embed="rId21"/>
                        <a:stretch>
                          <a:fillRect/>
                        </a:stretch>
                      </p:blipFill>
                      <p:spPr>
                        <a:xfrm>
                          <a:off x="320" y="3792"/>
                          <a:ext cx="128" cy="24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214" name="Object 5213"/>
            <p:cNvGraphicFramePr/>
            <p:nvPr/>
          </p:nvGraphicFramePr>
          <p:xfrm>
            <a:off x="369" y="3430"/>
            <a:ext cx="120" cy="2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11" name="" r:id="rId22" imgW="190500" imgH="393700" progId="Equation.3">
                    <p:embed/>
                  </p:oleObj>
                </mc:Choice>
                <mc:Fallback>
                  <p:oleObj name="" r:id="rId22" imgW="190500" imgH="393700" progId="Equation.3">
                    <p:embed/>
                    <p:pic>
                      <p:nvPicPr>
                        <p:cNvPr id="0" name="Picture 3110"/>
                        <p:cNvPicPr/>
                        <p:nvPr/>
                      </p:nvPicPr>
                      <p:blipFill>
                        <a:blip r:embed="rId23"/>
                        <a:stretch>
                          <a:fillRect/>
                        </a:stretch>
                      </p:blipFill>
                      <p:spPr>
                        <a:xfrm>
                          <a:off x="369" y="3430"/>
                          <a:ext cx="120" cy="24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5215" name="Text Box 5214"/>
          <p:cNvSpPr txBox="1"/>
          <p:nvPr/>
        </p:nvSpPr>
        <p:spPr>
          <a:xfrm>
            <a:off x="250825" y="188913"/>
            <a:ext cx="8642350" cy="679450"/>
          </a:xfrm>
          <a:prstGeom prst="rect">
            <a:avLst/>
          </a:prstGeom>
          <a:solidFill>
            <a:srgbClr val="CC6600"/>
          </a:solidFill>
          <a:ln w="3810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ctr"/>
            <a:r>
              <a:rPr sz="3600" b="1"/>
              <a:t>£30</a:t>
            </a:r>
            <a:endParaRPr sz="3600" b="1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6146" name="Content Placeholder 6145"/>
          <p:cNvGraphicFramePr/>
          <p:nvPr>
            <p:ph sz="half" idx="1"/>
          </p:nvPr>
        </p:nvGraphicFramePr>
        <p:xfrm>
          <a:off x="2476500" y="3862388"/>
          <a:ext cx="0" cy="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2" name="" r:id="rId1" imgW="0" imgH="0" progId="Equation.3">
                  <p:embed/>
                </p:oleObj>
              </mc:Choice>
              <mc:Fallback>
                <p:oleObj name="" r:id="rId1" imgW="0" imgH="0" progId="Equation.3">
                  <p:embed/>
                  <p:pic>
                    <p:nvPicPr>
                      <p:cNvPr id="0" name="Picture 3111"/>
                      <p:cNvPicPr/>
                      <p:nvPr/>
                    </p:nvPicPr>
                    <p:blipFill>
                      <a:blip/>
                      <a:stretch>
                        <a:fillRect/>
                      </a:stretch>
                    </p:blipFill>
                    <p:spPr>
                      <a:xfrm>
                        <a:off x="2476500" y="3862388"/>
                        <a:ext cx="0" cy="0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147" name="Group 6146"/>
          <p:cNvGrpSpPr/>
          <p:nvPr/>
        </p:nvGrpSpPr>
        <p:grpSpPr>
          <a:xfrm>
            <a:off x="250825" y="1052513"/>
            <a:ext cx="8642350" cy="5472112"/>
            <a:chOff x="158" y="119"/>
            <a:chExt cx="5444" cy="3991"/>
          </a:xfrm>
        </p:grpSpPr>
        <p:sp>
          <p:nvSpPr>
            <p:cNvPr id="6148" name="Rectangle 6147"/>
            <p:cNvSpPr/>
            <p:nvPr/>
          </p:nvSpPr>
          <p:spPr>
            <a:xfrm>
              <a:off x="159" y="119"/>
              <a:ext cx="2720" cy="363"/>
            </a:xfrm>
            <a:prstGeom prst="rect">
              <a:avLst/>
            </a:prstGeom>
            <a:solidFill>
              <a:srgbClr val="FFFFCC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pPr algn="ctr"/>
            </a:p>
          </p:txBody>
        </p:sp>
        <p:sp>
          <p:nvSpPr>
            <p:cNvPr id="6149" name="Rectangle 6148"/>
            <p:cNvSpPr/>
            <p:nvPr/>
          </p:nvSpPr>
          <p:spPr>
            <a:xfrm>
              <a:off x="2882" y="119"/>
              <a:ext cx="2720" cy="363"/>
            </a:xfrm>
            <a:prstGeom prst="rect">
              <a:avLst/>
            </a:prstGeom>
            <a:solidFill>
              <a:srgbClr val="FFFFCC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150" name="Rectangle 6149"/>
            <p:cNvSpPr/>
            <p:nvPr/>
          </p:nvSpPr>
          <p:spPr>
            <a:xfrm>
              <a:off x="158" y="481"/>
              <a:ext cx="1814" cy="363"/>
            </a:xfrm>
            <a:prstGeom prst="rect">
              <a:avLst/>
            </a:prstGeom>
            <a:solidFill>
              <a:srgbClr val="FFFF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151" name="Rectangle 6150"/>
            <p:cNvSpPr/>
            <p:nvPr/>
          </p:nvSpPr>
          <p:spPr>
            <a:xfrm>
              <a:off x="158" y="844"/>
              <a:ext cx="1360" cy="363"/>
            </a:xfrm>
            <a:prstGeom prst="rect">
              <a:avLst/>
            </a:prstGeom>
            <a:solidFill>
              <a:srgbClr val="FFFF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152" name="Rectangle 6151"/>
            <p:cNvSpPr/>
            <p:nvPr/>
          </p:nvSpPr>
          <p:spPr>
            <a:xfrm>
              <a:off x="158" y="1207"/>
              <a:ext cx="1088" cy="363"/>
            </a:xfrm>
            <a:prstGeom prst="rect">
              <a:avLst/>
            </a:prstGeom>
            <a:solidFill>
              <a:srgbClr val="FFCC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153" name="Rectangle 6152"/>
            <p:cNvSpPr/>
            <p:nvPr/>
          </p:nvSpPr>
          <p:spPr>
            <a:xfrm>
              <a:off x="158" y="1933"/>
              <a:ext cx="778" cy="363"/>
            </a:xfrm>
            <a:prstGeom prst="rect">
              <a:avLst/>
            </a:prstGeom>
            <a:solidFill>
              <a:srgbClr val="FFCC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154" name="Rectangle 6153"/>
            <p:cNvSpPr/>
            <p:nvPr/>
          </p:nvSpPr>
          <p:spPr>
            <a:xfrm>
              <a:off x="158" y="2296"/>
              <a:ext cx="680" cy="363"/>
            </a:xfrm>
            <a:prstGeom prst="rect">
              <a:avLst/>
            </a:prstGeom>
            <a:solidFill>
              <a:srgbClr val="FF99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155" name="Rectangle 6154"/>
            <p:cNvSpPr/>
            <p:nvPr/>
          </p:nvSpPr>
          <p:spPr>
            <a:xfrm>
              <a:off x="158" y="2659"/>
              <a:ext cx="605" cy="363"/>
            </a:xfrm>
            <a:prstGeom prst="rect">
              <a:avLst/>
            </a:prstGeom>
            <a:solidFill>
              <a:srgbClr val="FF99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156" name="Rectangle 6155"/>
            <p:cNvSpPr/>
            <p:nvPr/>
          </p:nvSpPr>
          <p:spPr>
            <a:xfrm>
              <a:off x="158" y="3022"/>
              <a:ext cx="544" cy="363"/>
            </a:xfrm>
            <a:prstGeom prst="rect">
              <a:avLst/>
            </a:prstGeom>
            <a:solidFill>
              <a:srgbClr val="FF7C80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157" name="Rectangle 6156"/>
            <p:cNvSpPr/>
            <p:nvPr/>
          </p:nvSpPr>
          <p:spPr>
            <a:xfrm>
              <a:off x="158" y="3384"/>
              <a:ext cx="494" cy="363"/>
            </a:xfrm>
            <a:prstGeom prst="rect">
              <a:avLst/>
            </a:prstGeom>
            <a:solidFill>
              <a:srgbClr val="FF66CC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158" name="Rectangle 6157"/>
            <p:cNvSpPr/>
            <p:nvPr/>
          </p:nvSpPr>
          <p:spPr>
            <a:xfrm>
              <a:off x="158" y="3747"/>
              <a:ext cx="453" cy="363"/>
            </a:xfrm>
            <a:prstGeom prst="rect">
              <a:avLst/>
            </a:prstGeom>
            <a:solidFill>
              <a:srgbClr val="FF33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159" name="Rectangle 6158"/>
            <p:cNvSpPr/>
            <p:nvPr/>
          </p:nvSpPr>
          <p:spPr>
            <a:xfrm>
              <a:off x="1973" y="481"/>
              <a:ext cx="1814" cy="363"/>
            </a:xfrm>
            <a:prstGeom prst="rect">
              <a:avLst/>
            </a:prstGeom>
            <a:solidFill>
              <a:srgbClr val="FFFF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160" name="Rectangle 6159"/>
            <p:cNvSpPr/>
            <p:nvPr/>
          </p:nvSpPr>
          <p:spPr>
            <a:xfrm>
              <a:off x="3788" y="481"/>
              <a:ext cx="1814" cy="363"/>
            </a:xfrm>
            <a:prstGeom prst="rect">
              <a:avLst/>
            </a:prstGeom>
            <a:solidFill>
              <a:srgbClr val="FFFF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161" name="Rectangle 6160"/>
            <p:cNvSpPr/>
            <p:nvPr/>
          </p:nvSpPr>
          <p:spPr>
            <a:xfrm>
              <a:off x="1520" y="844"/>
              <a:ext cx="1360" cy="363"/>
            </a:xfrm>
            <a:prstGeom prst="rect">
              <a:avLst/>
            </a:prstGeom>
            <a:solidFill>
              <a:srgbClr val="FFFF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162" name="Rectangle 6161"/>
            <p:cNvSpPr/>
            <p:nvPr/>
          </p:nvSpPr>
          <p:spPr>
            <a:xfrm>
              <a:off x="2880" y="844"/>
              <a:ext cx="1360" cy="363"/>
            </a:xfrm>
            <a:prstGeom prst="rect">
              <a:avLst/>
            </a:prstGeom>
            <a:solidFill>
              <a:srgbClr val="FFFF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163" name="Rectangle 6162"/>
            <p:cNvSpPr/>
            <p:nvPr/>
          </p:nvSpPr>
          <p:spPr>
            <a:xfrm>
              <a:off x="4242" y="844"/>
              <a:ext cx="1360" cy="363"/>
            </a:xfrm>
            <a:prstGeom prst="rect">
              <a:avLst/>
            </a:prstGeom>
            <a:solidFill>
              <a:srgbClr val="FFFF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164" name="Rectangle 6163"/>
            <p:cNvSpPr/>
            <p:nvPr/>
          </p:nvSpPr>
          <p:spPr>
            <a:xfrm>
              <a:off x="1247" y="1207"/>
              <a:ext cx="1088" cy="363"/>
            </a:xfrm>
            <a:prstGeom prst="rect">
              <a:avLst/>
            </a:prstGeom>
            <a:solidFill>
              <a:srgbClr val="FFCC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165" name="Rectangle 6164"/>
            <p:cNvSpPr/>
            <p:nvPr/>
          </p:nvSpPr>
          <p:spPr>
            <a:xfrm>
              <a:off x="2336" y="1207"/>
              <a:ext cx="1088" cy="363"/>
            </a:xfrm>
            <a:prstGeom prst="rect">
              <a:avLst/>
            </a:prstGeom>
            <a:solidFill>
              <a:srgbClr val="FFCC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166" name="Rectangle 6165"/>
            <p:cNvSpPr/>
            <p:nvPr/>
          </p:nvSpPr>
          <p:spPr>
            <a:xfrm>
              <a:off x="3425" y="1207"/>
              <a:ext cx="1088" cy="363"/>
            </a:xfrm>
            <a:prstGeom prst="rect">
              <a:avLst/>
            </a:prstGeom>
            <a:solidFill>
              <a:srgbClr val="FFCC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167" name="Rectangle 6166"/>
            <p:cNvSpPr/>
            <p:nvPr/>
          </p:nvSpPr>
          <p:spPr>
            <a:xfrm>
              <a:off x="4514" y="1207"/>
              <a:ext cx="1088" cy="363"/>
            </a:xfrm>
            <a:prstGeom prst="rect">
              <a:avLst/>
            </a:prstGeom>
            <a:solidFill>
              <a:srgbClr val="FFCC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168" name="Rectangle 6167"/>
            <p:cNvSpPr/>
            <p:nvPr/>
          </p:nvSpPr>
          <p:spPr>
            <a:xfrm>
              <a:off x="932" y="1933"/>
              <a:ext cx="778" cy="363"/>
            </a:xfrm>
            <a:prstGeom prst="rect">
              <a:avLst/>
            </a:prstGeom>
            <a:solidFill>
              <a:srgbClr val="FFCC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169" name="Rectangle 6168"/>
            <p:cNvSpPr/>
            <p:nvPr/>
          </p:nvSpPr>
          <p:spPr>
            <a:xfrm>
              <a:off x="1710" y="1933"/>
              <a:ext cx="778" cy="363"/>
            </a:xfrm>
            <a:prstGeom prst="rect">
              <a:avLst/>
            </a:prstGeom>
            <a:solidFill>
              <a:srgbClr val="FFCC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170" name="Rectangle 6169"/>
            <p:cNvSpPr/>
            <p:nvPr/>
          </p:nvSpPr>
          <p:spPr>
            <a:xfrm>
              <a:off x="2483" y="1933"/>
              <a:ext cx="778" cy="363"/>
            </a:xfrm>
            <a:prstGeom prst="rect">
              <a:avLst/>
            </a:prstGeom>
            <a:solidFill>
              <a:srgbClr val="FFCC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171" name="Rectangle 6170"/>
            <p:cNvSpPr/>
            <p:nvPr/>
          </p:nvSpPr>
          <p:spPr>
            <a:xfrm>
              <a:off x="3261" y="1933"/>
              <a:ext cx="778" cy="363"/>
            </a:xfrm>
            <a:prstGeom prst="rect">
              <a:avLst/>
            </a:prstGeom>
            <a:solidFill>
              <a:srgbClr val="FFCC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172" name="Rectangle 6171"/>
            <p:cNvSpPr/>
            <p:nvPr/>
          </p:nvSpPr>
          <p:spPr>
            <a:xfrm>
              <a:off x="4043" y="1933"/>
              <a:ext cx="778" cy="363"/>
            </a:xfrm>
            <a:prstGeom prst="rect">
              <a:avLst/>
            </a:prstGeom>
            <a:solidFill>
              <a:srgbClr val="FFCC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173" name="Rectangle 6172"/>
            <p:cNvSpPr/>
            <p:nvPr/>
          </p:nvSpPr>
          <p:spPr>
            <a:xfrm>
              <a:off x="4824" y="1933"/>
              <a:ext cx="778" cy="363"/>
            </a:xfrm>
            <a:prstGeom prst="rect">
              <a:avLst/>
            </a:prstGeom>
            <a:solidFill>
              <a:srgbClr val="FFCC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174" name="Rectangle 6173"/>
            <p:cNvSpPr/>
            <p:nvPr/>
          </p:nvSpPr>
          <p:spPr>
            <a:xfrm>
              <a:off x="839" y="2296"/>
              <a:ext cx="680" cy="363"/>
            </a:xfrm>
            <a:prstGeom prst="rect">
              <a:avLst/>
            </a:prstGeom>
            <a:solidFill>
              <a:srgbClr val="FF99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175" name="Rectangle 6174"/>
            <p:cNvSpPr/>
            <p:nvPr/>
          </p:nvSpPr>
          <p:spPr>
            <a:xfrm>
              <a:off x="1519" y="2296"/>
              <a:ext cx="680" cy="363"/>
            </a:xfrm>
            <a:prstGeom prst="rect">
              <a:avLst/>
            </a:prstGeom>
            <a:solidFill>
              <a:srgbClr val="FF99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176" name="Rectangle 6175"/>
            <p:cNvSpPr/>
            <p:nvPr/>
          </p:nvSpPr>
          <p:spPr>
            <a:xfrm>
              <a:off x="2200" y="2296"/>
              <a:ext cx="680" cy="363"/>
            </a:xfrm>
            <a:prstGeom prst="rect">
              <a:avLst/>
            </a:prstGeom>
            <a:solidFill>
              <a:srgbClr val="FF99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177" name="Rectangle 6176"/>
            <p:cNvSpPr/>
            <p:nvPr/>
          </p:nvSpPr>
          <p:spPr>
            <a:xfrm>
              <a:off x="2880" y="2296"/>
              <a:ext cx="680" cy="363"/>
            </a:xfrm>
            <a:prstGeom prst="rect">
              <a:avLst/>
            </a:prstGeom>
            <a:solidFill>
              <a:srgbClr val="FF99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178" name="Rectangle 6177"/>
            <p:cNvSpPr/>
            <p:nvPr/>
          </p:nvSpPr>
          <p:spPr>
            <a:xfrm>
              <a:off x="3561" y="2296"/>
              <a:ext cx="680" cy="363"/>
            </a:xfrm>
            <a:prstGeom prst="rect">
              <a:avLst/>
            </a:prstGeom>
            <a:solidFill>
              <a:srgbClr val="FF99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179" name="Rectangle 6178"/>
            <p:cNvSpPr/>
            <p:nvPr/>
          </p:nvSpPr>
          <p:spPr>
            <a:xfrm>
              <a:off x="4241" y="2296"/>
              <a:ext cx="680" cy="363"/>
            </a:xfrm>
            <a:prstGeom prst="rect">
              <a:avLst/>
            </a:prstGeom>
            <a:solidFill>
              <a:srgbClr val="FF99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180" name="Rectangle 6179"/>
            <p:cNvSpPr/>
            <p:nvPr/>
          </p:nvSpPr>
          <p:spPr>
            <a:xfrm>
              <a:off x="4922" y="2296"/>
              <a:ext cx="680" cy="363"/>
            </a:xfrm>
            <a:prstGeom prst="rect">
              <a:avLst/>
            </a:prstGeom>
            <a:solidFill>
              <a:srgbClr val="FF99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181" name="Rectangle 6180"/>
            <p:cNvSpPr/>
            <p:nvPr/>
          </p:nvSpPr>
          <p:spPr>
            <a:xfrm>
              <a:off x="769" y="2659"/>
              <a:ext cx="605" cy="363"/>
            </a:xfrm>
            <a:prstGeom prst="rect">
              <a:avLst/>
            </a:prstGeom>
            <a:solidFill>
              <a:srgbClr val="FF99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182" name="Rectangle 6181"/>
            <p:cNvSpPr/>
            <p:nvPr/>
          </p:nvSpPr>
          <p:spPr>
            <a:xfrm>
              <a:off x="1368" y="2659"/>
              <a:ext cx="605" cy="363"/>
            </a:xfrm>
            <a:prstGeom prst="rect">
              <a:avLst/>
            </a:prstGeom>
            <a:solidFill>
              <a:srgbClr val="FF99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183" name="Rectangle 6182"/>
            <p:cNvSpPr/>
            <p:nvPr/>
          </p:nvSpPr>
          <p:spPr>
            <a:xfrm>
              <a:off x="1973" y="2659"/>
              <a:ext cx="605" cy="363"/>
            </a:xfrm>
            <a:prstGeom prst="rect">
              <a:avLst/>
            </a:prstGeom>
            <a:solidFill>
              <a:srgbClr val="FF99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184" name="Rectangle 6183"/>
            <p:cNvSpPr/>
            <p:nvPr/>
          </p:nvSpPr>
          <p:spPr>
            <a:xfrm>
              <a:off x="2584" y="2659"/>
              <a:ext cx="605" cy="363"/>
            </a:xfrm>
            <a:prstGeom prst="rect">
              <a:avLst/>
            </a:prstGeom>
            <a:solidFill>
              <a:srgbClr val="FF99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185" name="Rectangle 6184"/>
            <p:cNvSpPr/>
            <p:nvPr/>
          </p:nvSpPr>
          <p:spPr>
            <a:xfrm>
              <a:off x="3183" y="2659"/>
              <a:ext cx="605" cy="363"/>
            </a:xfrm>
            <a:prstGeom prst="rect">
              <a:avLst/>
            </a:prstGeom>
            <a:solidFill>
              <a:srgbClr val="FF99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186" name="Rectangle 6185"/>
            <p:cNvSpPr/>
            <p:nvPr/>
          </p:nvSpPr>
          <p:spPr>
            <a:xfrm>
              <a:off x="3787" y="2659"/>
              <a:ext cx="605" cy="363"/>
            </a:xfrm>
            <a:prstGeom prst="rect">
              <a:avLst/>
            </a:prstGeom>
            <a:solidFill>
              <a:srgbClr val="FF99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187" name="Rectangle 6186"/>
            <p:cNvSpPr/>
            <p:nvPr/>
          </p:nvSpPr>
          <p:spPr>
            <a:xfrm>
              <a:off x="4398" y="2659"/>
              <a:ext cx="605" cy="363"/>
            </a:xfrm>
            <a:prstGeom prst="rect">
              <a:avLst/>
            </a:prstGeom>
            <a:solidFill>
              <a:srgbClr val="FF99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188" name="Rectangle 6187"/>
            <p:cNvSpPr/>
            <p:nvPr/>
          </p:nvSpPr>
          <p:spPr>
            <a:xfrm>
              <a:off x="4997" y="2659"/>
              <a:ext cx="605" cy="363"/>
            </a:xfrm>
            <a:prstGeom prst="rect">
              <a:avLst/>
            </a:prstGeom>
            <a:solidFill>
              <a:srgbClr val="FF99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189" name="Rectangle 6188"/>
            <p:cNvSpPr/>
            <p:nvPr/>
          </p:nvSpPr>
          <p:spPr>
            <a:xfrm>
              <a:off x="703" y="3022"/>
              <a:ext cx="544" cy="363"/>
            </a:xfrm>
            <a:prstGeom prst="rect">
              <a:avLst/>
            </a:prstGeom>
            <a:solidFill>
              <a:srgbClr val="FF7C80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190" name="Rectangle 6189"/>
            <p:cNvSpPr/>
            <p:nvPr/>
          </p:nvSpPr>
          <p:spPr>
            <a:xfrm>
              <a:off x="1247" y="3022"/>
              <a:ext cx="544" cy="363"/>
            </a:xfrm>
            <a:prstGeom prst="rect">
              <a:avLst/>
            </a:prstGeom>
            <a:solidFill>
              <a:srgbClr val="FF7C80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191" name="Rectangle 6190"/>
            <p:cNvSpPr/>
            <p:nvPr/>
          </p:nvSpPr>
          <p:spPr>
            <a:xfrm>
              <a:off x="1792" y="3022"/>
              <a:ext cx="544" cy="363"/>
            </a:xfrm>
            <a:prstGeom prst="rect">
              <a:avLst/>
            </a:prstGeom>
            <a:solidFill>
              <a:srgbClr val="FF7C80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192" name="Rectangle 6191"/>
            <p:cNvSpPr/>
            <p:nvPr/>
          </p:nvSpPr>
          <p:spPr>
            <a:xfrm>
              <a:off x="2335" y="3022"/>
              <a:ext cx="544" cy="363"/>
            </a:xfrm>
            <a:prstGeom prst="rect">
              <a:avLst/>
            </a:prstGeom>
            <a:solidFill>
              <a:srgbClr val="FF7C80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193" name="Rectangle 6192"/>
            <p:cNvSpPr/>
            <p:nvPr/>
          </p:nvSpPr>
          <p:spPr>
            <a:xfrm>
              <a:off x="2880" y="3022"/>
              <a:ext cx="544" cy="363"/>
            </a:xfrm>
            <a:prstGeom prst="rect">
              <a:avLst/>
            </a:prstGeom>
            <a:solidFill>
              <a:srgbClr val="FF7C80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194" name="Rectangle 6193"/>
            <p:cNvSpPr/>
            <p:nvPr/>
          </p:nvSpPr>
          <p:spPr>
            <a:xfrm>
              <a:off x="3424" y="3022"/>
              <a:ext cx="544" cy="363"/>
            </a:xfrm>
            <a:prstGeom prst="rect">
              <a:avLst/>
            </a:prstGeom>
            <a:solidFill>
              <a:srgbClr val="FF7C80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195" name="Rectangle 6194"/>
            <p:cNvSpPr/>
            <p:nvPr/>
          </p:nvSpPr>
          <p:spPr>
            <a:xfrm>
              <a:off x="3969" y="3022"/>
              <a:ext cx="544" cy="363"/>
            </a:xfrm>
            <a:prstGeom prst="rect">
              <a:avLst/>
            </a:prstGeom>
            <a:solidFill>
              <a:srgbClr val="FF7C80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196" name="Rectangle 6195"/>
            <p:cNvSpPr/>
            <p:nvPr/>
          </p:nvSpPr>
          <p:spPr>
            <a:xfrm>
              <a:off x="4513" y="3022"/>
              <a:ext cx="544" cy="363"/>
            </a:xfrm>
            <a:prstGeom prst="rect">
              <a:avLst/>
            </a:prstGeom>
            <a:solidFill>
              <a:srgbClr val="FF7C80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197" name="Rectangle 6196"/>
            <p:cNvSpPr/>
            <p:nvPr/>
          </p:nvSpPr>
          <p:spPr>
            <a:xfrm>
              <a:off x="5058" y="3022"/>
              <a:ext cx="544" cy="363"/>
            </a:xfrm>
            <a:prstGeom prst="rect">
              <a:avLst/>
            </a:prstGeom>
            <a:solidFill>
              <a:srgbClr val="FF7C80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198" name="Rectangle 6197"/>
            <p:cNvSpPr/>
            <p:nvPr/>
          </p:nvSpPr>
          <p:spPr>
            <a:xfrm>
              <a:off x="648" y="3385"/>
              <a:ext cx="494" cy="363"/>
            </a:xfrm>
            <a:prstGeom prst="rect">
              <a:avLst/>
            </a:prstGeom>
            <a:solidFill>
              <a:srgbClr val="FF66CC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199" name="Rectangle 6198"/>
            <p:cNvSpPr/>
            <p:nvPr/>
          </p:nvSpPr>
          <p:spPr>
            <a:xfrm>
              <a:off x="1143" y="3385"/>
              <a:ext cx="494" cy="363"/>
            </a:xfrm>
            <a:prstGeom prst="rect">
              <a:avLst/>
            </a:prstGeom>
            <a:solidFill>
              <a:srgbClr val="FF66CC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200" name="Rectangle 6199"/>
            <p:cNvSpPr/>
            <p:nvPr/>
          </p:nvSpPr>
          <p:spPr>
            <a:xfrm>
              <a:off x="1642" y="3385"/>
              <a:ext cx="494" cy="363"/>
            </a:xfrm>
            <a:prstGeom prst="rect">
              <a:avLst/>
            </a:prstGeom>
            <a:solidFill>
              <a:srgbClr val="FF66CC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201" name="Rectangle 6200"/>
            <p:cNvSpPr/>
            <p:nvPr/>
          </p:nvSpPr>
          <p:spPr>
            <a:xfrm>
              <a:off x="2127" y="3385"/>
              <a:ext cx="494" cy="363"/>
            </a:xfrm>
            <a:prstGeom prst="rect">
              <a:avLst/>
            </a:prstGeom>
            <a:solidFill>
              <a:srgbClr val="FF66CC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202" name="Rectangle 6201"/>
            <p:cNvSpPr/>
            <p:nvPr/>
          </p:nvSpPr>
          <p:spPr>
            <a:xfrm>
              <a:off x="2617" y="3386"/>
              <a:ext cx="494" cy="363"/>
            </a:xfrm>
            <a:prstGeom prst="rect">
              <a:avLst/>
            </a:prstGeom>
            <a:solidFill>
              <a:srgbClr val="FF66CC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203" name="Rectangle 6202"/>
            <p:cNvSpPr/>
            <p:nvPr/>
          </p:nvSpPr>
          <p:spPr>
            <a:xfrm>
              <a:off x="3112" y="3386"/>
              <a:ext cx="494" cy="363"/>
            </a:xfrm>
            <a:prstGeom prst="rect">
              <a:avLst/>
            </a:prstGeom>
            <a:solidFill>
              <a:srgbClr val="FF66CC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204" name="Rectangle 6203"/>
            <p:cNvSpPr/>
            <p:nvPr/>
          </p:nvSpPr>
          <p:spPr>
            <a:xfrm>
              <a:off x="3611" y="3386"/>
              <a:ext cx="494" cy="363"/>
            </a:xfrm>
            <a:prstGeom prst="rect">
              <a:avLst/>
            </a:prstGeom>
            <a:solidFill>
              <a:srgbClr val="FF66CC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205" name="Rectangle 6204"/>
            <p:cNvSpPr/>
            <p:nvPr/>
          </p:nvSpPr>
          <p:spPr>
            <a:xfrm>
              <a:off x="4114" y="3386"/>
              <a:ext cx="494" cy="363"/>
            </a:xfrm>
            <a:prstGeom prst="rect">
              <a:avLst/>
            </a:prstGeom>
            <a:solidFill>
              <a:srgbClr val="FF66CC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206" name="Rectangle 6205"/>
            <p:cNvSpPr/>
            <p:nvPr/>
          </p:nvSpPr>
          <p:spPr>
            <a:xfrm>
              <a:off x="4609" y="3386"/>
              <a:ext cx="494" cy="363"/>
            </a:xfrm>
            <a:prstGeom prst="rect">
              <a:avLst/>
            </a:prstGeom>
            <a:solidFill>
              <a:srgbClr val="FF66CC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207" name="Rectangle 6206"/>
            <p:cNvSpPr/>
            <p:nvPr/>
          </p:nvSpPr>
          <p:spPr>
            <a:xfrm>
              <a:off x="5108" y="3386"/>
              <a:ext cx="494" cy="363"/>
            </a:xfrm>
            <a:prstGeom prst="rect">
              <a:avLst/>
            </a:prstGeom>
            <a:solidFill>
              <a:srgbClr val="FF66CC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208" name="Rectangle 6207"/>
            <p:cNvSpPr/>
            <p:nvPr/>
          </p:nvSpPr>
          <p:spPr>
            <a:xfrm>
              <a:off x="613" y="3747"/>
              <a:ext cx="453" cy="363"/>
            </a:xfrm>
            <a:prstGeom prst="rect">
              <a:avLst/>
            </a:prstGeom>
            <a:solidFill>
              <a:srgbClr val="FF33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209" name="Rectangle 6208"/>
            <p:cNvSpPr/>
            <p:nvPr/>
          </p:nvSpPr>
          <p:spPr>
            <a:xfrm>
              <a:off x="1066" y="3747"/>
              <a:ext cx="453" cy="363"/>
            </a:xfrm>
            <a:prstGeom prst="rect">
              <a:avLst/>
            </a:prstGeom>
            <a:solidFill>
              <a:srgbClr val="FF33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210" name="Rectangle 6209"/>
            <p:cNvSpPr/>
            <p:nvPr/>
          </p:nvSpPr>
          <p:spPr>
            <a:xfrm>
              <a:off x="1519" y="3747"/>
              <a:ext cx="453" cy="363"/>
            </a:xfrm>
            <a:prstGeom prst="rect">
              <a:avLst/>
            </a:prstGeom>
            <a:solidFill>
              <a:srgbClr val="FF33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211" name="Rectangle 6210"/>
            <p:cNvSpPr/>
            <p:nvPr/>
          </p:nvSpPr>
          <p:spPr>
            <a:xfrm>
              <a:off x="1974" y="3747"/>
              <a:ext cx="453" cy="363"/>
            </a:xfrm>
            <a:prstGeom prst="rect">
              <a:avLst/>
            </a:prstGeom>
            <a:solidFill>
              <a:srgbClr val="FF33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212" name="Rectangle 6211"/>
            <p:cNvSpPr/>
            <p:nvPr/>
          </p:nvSpPr>
          <p:spPr>
            <a:xfrm>
              <a:off x="2427" y="3747"/>
              <a:ext cx="453" cy="363"/>
            </a:xfrm>
            <a:prstGeom prst="rect">
              <a:avLst/>
            </a:prstGeom>
            <a:solidFill>
              <a:srgbClr val="FF33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213" name="Rectangle 6212"/>
            <p:cNvSpPr/>
            <p:nvPr/>
          </p:nvSpPr>
          <p:spPr>
            <a:xfrm>
              <a:off x="2880" y="3747"/>
              <a:ext cx="453" cy="363"/>
            </a:xfrm>
            <a:prstGeom prst="rect">
              <a:avLst/>
            </a:prstGeom>
            <a:solidFill>
              <a:srgbClr val="FF33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214" name="Rectangle 6213"/>
            <p:cNvSpPr/>
            <p:nvPr/>
          </p:nvSpPr>
          <p:spPr>
            <a:xfrm>
              <a:off x="3335" y="3747"/>
              <a:ext cx="453" cy="363"/>
            </a:xfrm>
            <a:prstGeom prst="rect">
              <a:avLst/>
            </a:prstGeom>
            <a:solidFill>
              <a:srgbClr val="FF33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215" name="Rectangle 6214"/>
            <p:cNvSpPr/>
            <p:nvPr/>
          </p:nvSpPr>
          <p:spPr>
            <a:xfrm>
              <a:off x="3788" y="3747"/>
              <a:ext cx="453" cy="363"/>
            </a:xfrm>
            <a:prstGeom prst="rect">
              <a:avLst/>
            </a:prstGeom>
            <a:solidFill>
              <a:srgbClr val="FF33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216" name="Rectangle 6215"/>
            <p:cNvSpPr/>
            <p:nvPr/>
          </p:nvSpPr>
          <p:spPr>
            <a:xfrm>
              <a:off x="4241" y="3747"/>
              <a:ext cx="453" cy="363"/>
            </a:xfrm>
            <a:prstGeom prst="rect">
              <a:avLst/>
            </a:prstGeom>
            <a:solidFill>
              <a:srgbClr val="FF33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217" name="Rectangle 6216"/>
            <p:cNvSpPr/>
            <p:nvPr/>
          </p:nvSpPr>
          <p:spPr>
            <a:xfrm>
              <a:off x="4696" y="3747"/>
              <a:ext cx="453" cy="363"/>
            </a:xfrm>
            <a:prstGeom prst="rect">
              <a:avLst/>
            </a:prstGeom>
            <a:solidFill>
              <a:srgbClr val="FF33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218" name="Rectangle 6217"/>
            <p:cNvSpPr/>
            <p:nvPr/>
          </p:nvSpPr>
          <p:spPr>
            <a:xfrm>
              <a:off x="5149" y="3747"/>
              <a:ext cx="453" cy="363"/>
            </a:xfrm>
            <a:prstGeom prst="rect">
              <a:avLst/>
            </a:prstGeom>
            <a:solidFill>
              <a:srgbClr val="FF33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graphicFrame>
          <p:nvGraphicFramePr>
            <p:cNvPr id="6219" name="Content Placeholder 6218"/>
            <p:cNvGraphicFramePr/>
            <p:nvPr>
              <p:ph sz="quarter" idx="2"/>
            </p:nvPr>
          </p:nvGraphicFramePr>
          <p:xfrm>
            <a:off x="1423" y="164"/>
            <a:ext cx="96" cy="2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13" name="" r:id="rId2" imgW="152400" imgH="393065" progId="Equation.3">
                    <p:embed/>
                  </p:oleObj>
                </mc:Choice>
                <mc:Fallback>
                  <p:oleObj name="" r:id="rId2" imgW="152400" imgH="393065" progId="Equation.3">
                    <p:embed/>
                    <p:pic>
                      <p:nvPicPr>
                        <p:cNvPr id="0" name="Picture 3112"/>
                        <p:cNvPicPr/>
                        <p:nvPr/>
                      </p:nvPicPr>
                      <p:blipFill>
                        <a:blip r:embed="rId3"/>
                        <a:stretch>
                          <a:fillRect/>
                        </a:stretch>
                      </p:blipFill>
                      <p:spPr>
                        <a:xfrm>
                          <a:off x="1423" y="164"/>
                          <a:ext cx="96" cy="248"/>
                        </a:xfrm>
                        <a:prstGeom prst="rect">
                          <a:avLst/>
                        </a:prstGeom>
                        <a:noFill/>
                        <a:ln w="38100"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220" name="Text Box 6219"/>
            <p:cNvSpPr txBox="1"/>
            <p:nvPr/>
          </p:nvSpPr>
          <p:spPr>
            <a:xfrm>
              <a:off x="962" y="176"/>
              <a:ext cx="116" cy="267"/>
            </a:xfrm>
            <a:prstGeom prst="rect">
              <a:avLst/>
            </a:prstGeom>
            <a:solidFill>
              <a:srgbClr val="FFFFCC"/>
            </a:solidFill>
            <a:ln w="28575">
              <a:noFill/>
            </a:ln>
          </p:spPr>
          <p:txBody>
            <a:bodyPr wrap="none" anchor="t" anchorCtr="0">
              <a:spAutoFit/>
            </a:bodyPr>
            <a:p>
              <a:pPr algn="ctr"/>
            </a:p>
          </p:txBody>
        </p:sp>
        <p:sp>
          <p:nvSpPr>
            <p:cNvPr id="6221" name="Text Box 6220"/>
            <p:cNvSpPr txBox="1"/>
            <p:nvPr/>
          </p:nvSpPr>
          <p:spPr>
            <a:xfrm>
              <a:off x="1325" y="131"/>
              <a:ext cx="116" cy="267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none" anchor="t" anchorCtr="0">
              <a:spAutoFit/>
            </a:bodyPr>
            <a:p>
              <a:pPr algn="ctr"/>
            </a:p>
          </p:txBody>
        </p:sp>
        <p:sp>
          <p:nvSpPr>
            <p:cNvPr id="6222" name="Text Box 6221"/>
            <p:cNvSpPr txBox="1"/>
            <p:nvPr/>
          </p:nvSpPr>
          <p:spPr>
            <a:xfrm>
              <a:off x="1688" y="221"/>
              <a:ext cx="116" cy="267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none" anchor="t" anchorCtr="0">
              <a:spAutoFit/>
            </a:bodyPr>
            <a:p>
              <a:pPr algn="ctr"/>
            </a:p>
          </p:txBody>
        </p:sp>
        <p:graphicFrame>
          <p:nvGraphicFramePr>
            <p:cNvPr id="6223" name="Object 6222"/>
            <p:cNvGraphicFramePr/>
            <p:nvPr/>
          </p:nvGraphicFramePr>
          <p:xfrm>
            <a:off x="1019" y="527"/>
            <a:ext cx="88" cy="2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14" name="" r:id="rId4" imgW="139700" imgH="393700" progId="Equation.3">
                    <p:embed/>
                  </p:oleObj>
                </mc:Choice>
                <mc:Fallback>
                  <p:oleObj name="" r:id="rId4" imgW="139700" imgH="393700" progId="Equation.3">
                    <p:embed/>
                    <p:pic>
                      <p:nvPicPr>
                        <p:cNvPr id="0" name="Picture 3113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1019" y="527"/>
                          <a:ext cx="88" cy="24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224" name="Object 6223"/>
            <p:cNvGraphicFramePr/>
            <p:nvPr/>
          </p:nvGraphicFramePr>
          <p:xfrm>
            <a:off x="433" y="2341"/>
            <a:ext cx="88" cy="2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15" name="" r:id="rId6" imgW="139700" imgH="393700" progId="Equation.3">
                    <p:embed/>
                  </p:oleObj>
                </mc:Choice>
                <mc:Fallback>
                  <p:oleObj name="" r:id="rId6" imgW="139700" imgH="393700" progId="Equation.3">
                    <p:embed/>
                    <p:pic>
                      <p:nvPicPr>
                        <p:cNvPr id="0" name="Picture 3114"/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433" y="2341"/>
                          <a:ext cx="88" cy="24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225" name="Object 6224"/>
            <p:cNvGraphicFramePr/>
            <p:nvPr/>
          </p:nvGraphicFramePr>
          <p:xfrm>
            <a:off x="705" y="1252"/>
            <a:ext cx="88" cy="2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16" name="" r:id="rId8" imgW="139700" imgH="393700" progId="Equation.3">
                    <p:embed/>
                  </p:oleObj>
                </mc:Choice>
                <mc:Fallback>
                  <p:oleObj name="" r:id="rId8" imgW="139700" imgH="393700" progId="Equation.3">
                    <p:embed/>
                    <p:pic>
                      <p:nvPicPr>
                        <p:cNvPr id="0" name="Picture 3115"/>
                        <p:cNvPicPr/>
                        <p:nvPr/>
                      </p:nvPicPr>
                      <p:blipFill>
                        <a:blip r:embed="rId9"/>
                        <a:stretch>
                          <a:fillRect/>
                        </a:stretch>
                      </p:blipFill>
                      <p:spPr>
                        <a:xfrm>
                          <a:off x="705" y="1252"/>
                          <a:ext cx="88" cy="24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226" name="Object 6225"/>
            <p:cNvGraphicFramePr/>
            <p:nvPr/>
          </p:nvGraphicFramePr>
          <p:xfrm>
            <a:off x="520" y="1979"/>
            <a:ext cx="96" cy="2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17" name="" r:id="rId10" imgW="152400" imgH="393065" progId="Equation.3">
                    <p:embed/>
                  </p:oleObj>
                </mc:Choice>
                <mc:Fallback>
                  <p:oleObj name="" r:id="rId10" imgW="152400" imgH="393065" progId="Equation.3">
                    <p:embed/>
                    <p:pic>
                      <p:nvPicPr>
                        <p:cNvPr id="0" name="Picture 3116"/>
                        <p:cNvPicPr/>
                        <p:nvPr/>
                      </p:nvPicPr>
                      <p:blipFill>
                        <a:blip r:embed="rId11"/>
                        <a:stretch>
                          <a:fillRect/>
                        </a:stretch>
                      </p:blipFill>
                      <p:spPr>
                        <a:xfrm>
                          <a:off x="520" y="1979"/>
                          <a:ext cx="96" cy="24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227" name="Object 6226"/>
            <p:cNvGraphicFramePr/>
            <p:nvPr/>
          </p:nvGraphicFramePr>
          <p:xfrm>
            <a:off x="789" y="889"/>
            <a:ext cx="96" cy="2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18" name="" r:id="rId12" imgW="152400" imgH="393065" progId="Equation.3">
                    <p:embed/>
                  </p:oleObj>
                </mc:Choice>
                <mc:Fallback>
                  <p:oleObj name="" r:id="rId12" imgW="152400" imgH="393065" progId="Equation.3">
                    <p:embed/>
                    <p:pic>
                      <p:nvPicPr>
                        <p:cNvPr id="0" name="Picture 3117"/>
                        <p:cNvPicPr/>
                        <p:nvPr/>
                      </p:nvPicPr>
                      <p:blipFill>
                        <a:blip r:embed="rId13"/>
                        <a:stretch>
                          <a:fillRect/>
                        </a:stretch>
                      </p:blipFill>
                      <p:spPr>
                        <a:xfrm>
                          <a:off x="789" y="889"/>
                          <a:ext cx="96" cy="24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228" name="Rectangle 6227"/>
            <p:cNvSpPr/>
            <p:nvPr/>
          </p:nvSpPr>
          <p:spPr>
            <a:xfrm>
              <a:off x="159" y="1570"/>
              <a:ext cx="907" cy="363"/>
            </a:xfrm>
            <a:prstGeom prst="rect">
              <a:avLst/>
            </a:prstGeom>
            <a:solidFill>
              <a:srgbClr val="FFFF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229" name="Rectangle 6228"/>
            <p:cNvSpPr/>
            <p:nvPr/>
          </p:nvSpPr>
          <p:spPr>
            <a:xfrm>
              <a:off x="1066" y="1570"/>
              <a:ext cx="907" cy="363"/>
            </a:xfrm>
            <a:prstGeom prst="rect">
              <a:avLst/>
            </a:prstGeom>
            <a:solidFill>
              <a:srgbClr val="FFFF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230" name="Rectangle 6229"/>
            <p:cNvSpPr/>
            <p:nvPr/>
          </p:nvSpPr>
          <p:spPr>
            <a:xfrm>
              <a:off x="1973" y="1570"/>
              <a:ext cx="907" cy="363"/>
            </a:xfrm>
            <a:prstGeom prst="rect">
              <a:avLst/>
            </a:prstGeom>
            <a:solidFill>
              <a:srgbClr val="FFFF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231" name="Rectangle 6230"/>
            <p:cNvSpPr/>
            <p:nvPr/>
          </p:nvSpPr>
          <p:spPr>
            <a:xfrm>
              <a:off x="2880" y="1570"/>
              <a:ext cx="907" cy="363"/>
            </a:xfrm>
            <a:prstGeom prst="rect">
              <a:avLst/>
            </a:prstGeom>
            <a:solidFill>
              <a:srgbClr val="FFFF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232" name="Rectangle 6231"/>
            <p:cNvSpPr/>
            <p:nvPr/>
          </p:nvSpPr>
          <p:spPr>
            <a:xfrm>
              <a:off x="3787" y="1570"/>
              <a:ext cx="907" cy="363"/>
            </a:xfrm>
            <a:prstGeom prst="rect">
              <a:avLst/>
            </a:prstGeom>
            <a:solidFill>
              <a:srgbClr val="FFFF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233" name="Rectangle 6232"/>
            <p:cNvSpPr/>
            <p:nvPr/>
          </p:nvSpPr>
          <p:spPr>
            <a:xfrm>
              <a:off x="4695" y="1570"/>
              <a:ext cx="907" cy="363"/>
            </a:xfrm>
            <a:prstGeom prst="rect">
              <a:avLst/>
            </a:prstGeom>
            <a:solidFill>
              <a:srgbClr val="FFFF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graphicFrame>
          <p:nvGraphicFramePr>
            <p:cNvPr id="6234" name="Object 6233"/>
            <p:cNvGraphicFramePr/>
            <p:nvPr/>
          </p:nvGraphicFramePr>
          <p:xfrm>
            <a:off x="561" y="1616"/>
            <a:ext cx="96" cy="2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19" name="" r:id="rId14" imgW="152400" imgH="393065" progId="Equation.3">
                    <p:embed/>
                  </p:oleObj>
                </mc:Choice>
                <mc:Fallback>
                  <p:oleObj name="" r:id="rId14" imgW="152400" imgH="393065" progId="Equation.3">
                    <p:embed/>
                    <p:pic>
                      <p:nvPicPr>
                        <p:cNvPr id="0" name="Picture 3118"/>
                        <p:cNvPicPr/>
                        <p:nvPr/>
                      </p:nvPicPr>
                      <p:blipFill>
                        <a:blip r:embed="rId15"/>
                        <a:stretch>
                          <a:fillRect/>
                        </a:stretch>
                      </p:blipFill>
                      <p:spPr>
                        <a:xfrm>
                          <a:off x="561" y="1616"/>
                          <a:ext cx="96" cy="24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235" name="Object 6234"/>
            <p:cNvGraphicFramePr/>
            <p:nvPr/>
          </p:nvGraphicFramePr>
          <p:xfrm>
            <a:off x="365" y="3066"/>
            <a:ext cx="128" cy="2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20" name="" r:id="rId16" imgW="203200" imgH="393065" progId="Equation.3">
                    <p:embed/>
                  </p:oleObj>
                </mc:Choice>
                <mc:Fallback>
                  <p:oleObj name="" r:id="rId16" imgW="203200" imgH="393065" progId="Equation.3">
                    <p:embed/>
                    <p:pic>
                      <p:nvPicPr>
                        <p:cNvPr id="0" name="Picture 3119"/>
                        <p:cNvPicPr/>
                        <p:nvPr/>
                      </p:nvPicPr>
                      <p:blipFill>
                        <a:blip r:embed="rId17"/>
                        <a:stretch>
                          <a:fillRect/>
                        </a:stretch>
                      </p:blipFill>
                      <p:spPr>
                        <a:xfrm>
                          <a:off x="365" y="3066"/>
                          <a:ext cx="128" cy="24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236" name="Object 6235"/>
            <p:cNvGraphicFramePr/>
            <p:nvPr/>
          </p:nvGraphicFramePr>
          <p:xfrm>
            <a:off x="431" y="2704"/>
            <a:ext cx="88" cy="2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21" name="" r:id="rId18" imgW="139700" imgH="393700" progId="Equation.3">
                    <p:embed/>
                  </p:oleObj>
                </mc:Choice>
                <mc:Fallback>
                  <p:oleObj name="" r:id="rId18" imgW="139700" imgH="393700" progId="Equation.3">
                    <p:embed/>
                    <p:pic>
                      <p:nvPicPr>
                        <p:cNvPr id="0" name="Picture 3120"/>
                        <p:cNvPicPr/>
                        <p:nvPr/>
                      </p:nvPicPr>
                      <p:blipFill>
                        <a:blip r:embed="rId19"/>
                        <a:stretch>
                          <a:fillRect/>
                        </a:stretch>
                      </p:blipFill>
                      <p:spPr>
                        <a:xfrm>
                          <a:off x="431" y="2704"/>
                          <a:ext cx="88" cy="24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237" name="Object 6236"/>
            <p:cNvGraphicFramePr/>
            <p:nvPr/>
          </p:nvGraphicFramePr>
          <p:xfrm>
            <a:off x="320" y="3792"/>
            <a:ext cx="128" cy="2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22" name="" r:id="rId20" imgW="203200" imgH="393065" progId="Equation.3">
                    <p:embed/>
                  </p:oleObj>
                </mc:Choice>
                <mc:Fallback>
                  <p:oleObj name="" r:id="rId20" imgW="203200" imgH="393065" progId="Equation.3">
                    <p:embed/>
                    <p:pic>
                      <p:nvPicPr>
                        <p:cNvPr id="0" name="Picture 3121"/>
                        <p:cNvPicPr/>
                        <p:nvPr/>
                      </p:nvPicPr>
                      <p:blipFill>
                        <a:blip r:embed="rId21"/>
                        <a:stretch>
                          <a:fillRect/>
                        </a:stretch>
                      </p:blipFill>
                      <p:spPr>
                        <a:xfrm>
                          <a:off x="320" y="3792"/>
                          <a:ext cx="128" cy="24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238" name="Object 6237"/>
            <p:cNvGraphicFramePr/>
            <p:nvPr/>
          </p:nvGraphicFramePr>
          <p:xfrm>
            <a:off x="369" y="3430"/>
            <a:ext cx="120" cy="2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23" name="" r:id="rId22" imgW="190500" imgH="393700" progId="Equation.3">
                    <p:embed/>
                  </p:oleObj>
                </mc:Choice>
                <mc:Fallback>
                  <p:oleObj name="" r:id="rId22" imgW="190500" imgH="393700" progId="Equation.3">
                    <p:embed/>
                    <p:pic>
                      <p:nvPicPr>
                        <p:cNvPr id="0" name="Picture 3122"/>
                        <p:cNvPicPr/>
                        <p:nvPr/>
                      </p:nvPicPr>
                      <p:blipFill>
                        <a:blip r:embed="rId23"/>
                        <a:stretch>
                          <a:fillRect/>
                        </a:stretch>
                      </p:blipFill>
                      <p:spPr>
                        <a:xfrm>
                          <a:off x="369" y="3430"/>
                          <a:ext cx="120" cy="24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6239" name="Text Box 6238"/>
          <p:cNvSpPr txBox="1"/>
          <p:nvPr/>
        </p:nvSpPr>
        <p:spPr>
          <a:xfrm>
            <a:off x="250825" y="188913"/>
            <a:ext cx="8642350" cy="679450"/>
          </a:xfrm>
          <a:prstGeom prst="rect">
            <a:avLst/>
          </a:prstGeom>
          <a:solidFill>
            <a:srgbClr val="666699"/>
          </a:solidFill>
          <a:ln w="3810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ctr"/>
            <a:r>
              <a:rPr sz="3600" b="1">
                <a:solidFill>
                  <a:srgbClr val="99FF33"/>
                </a:solidFill>
              </a:rPr>
              <a:t>£600</a:t>
            </a:r>
            <a:endParaRPr sz="3600" b="1">
              <a:solidFill>
                <a:srgbClr val="99FF33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</Words>
  <Application>WPS Presentation</Application>
  <PresentationFormat>On-screen Show</PresentationFormat>
  <Paragraphs>8</Paragraphs>
  <Slides>4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48</vt:i4>
      </vt:variant>
      <vt:variant>
        <vt:lpstr>幻灯片标题</vt:lpstr>
      </vt:variant>
      <vt:variant>
        <vt:i4>4</vt:i4>
      </vt:variant>
    </vt:vector>
  </HeadingPairs>
  <TitlesOfParts>
    <vt:vector size="60" baseType="lpstr">
      <vt:lpstr>Arial</vt:lpstr>
      <vt:lpstr>SimSun</vt:lpstr>
      <vt:lpstr>Wingdings</vt:lpstr>
      <vt:lpstr>微软雅黑</vt:lpstr>
      <vt:lpstr>Monospace</vt:lpstr>
      <vt:lpstr>Arial Unicode MS</vt:lpstr>
      <vt:lpstr>Calibri</vt:lpstr>
      <vt:lpstr>Default Design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PowerPoint 演示文稿</vt:lpstr>
      <vt:lpstr>PowerPoint 演示文稿</vt:lpstr>
      <vt:lpstr>PowerPoint 演示文稿</vt:lpstr>
      <vt:lpstr>PowerPoint 演示文稿</vt:lpstr>
    </vt:vector>
  </TitlesOfParts>
  <Company>HACC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Graeme Fee</dc:creator>
  <cp:lastModifiedBy>mathssite.com</cp:lastModifiedBy>
  <cp:revision>2</cp:revision>
  <dcterms:created xsi:type="dcterms:W3CDTF">2019-04-12T19:06:56Z</dcterms:created>
  <dcterms:modified xsi:type="dcterms:W3CDTF">2019-04-12T19:06:56Z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1033-11.1.0.8372</vt:lpwstr>
  </property>
</Properties>
</file>