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345" r:id="rId7"/>
    <p:sldId id="346" r:id="rId8"/>
    <p:sldId id="359" r:id="rId9"/>
    <p:sldId id="358" r:id="rId10"/>
    <p:sldId id="357" r:id="rId11"/>
    <p:sldId id="366" r:id="rId12"/>
    <p:sldId id="361" r:id="rId13"/>
    <p:sldId id="362" r:id="rId14"/>
    <p:sldId id="363" r:id="rId15"/>
    <p:sldId id="364" r:id="rId16"/>
    <p:sldId id="365" r:id="rId17"/>
    <p:sldId id="360" r:id="rId18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68037" val="960" rev64="64" revOS="3"/>
      <pr:smFileRevision xmlns:pr="smNativeData" dt="1555668037" val="0"/>
      <pr:guideOptions xmlns:pr="smNativeData" dt="155566803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971809636" cy="1971809001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themeOverride" Target="../theme/themeOverride1.xml"/><Relationship Id="rId4" Type="http://schemas.openxmlformats.org/officeDocument/2006/relationships/audio" Target="../media/audio1.wav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gradFill flip="none" rotWithShape="0">
          <a:gsLst>
            <a:gs pos="0">
              <a:schemeClr val="bg2"/>
            </a:gs>
            <a:gs pos="10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RZy5XBMAAAAlAAAAEQ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NgJAABACwAAhBc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1828800" cy="22225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4CwAAUAoAAGA2AABVFwAAEAAAACYAAAAIAAAAffD///////8="/>
              </a:ext>
            </a:extLst>
          </p:cNvSpPr>
          <p:nvPr>
            <p:ph type="ctrTitle" sz="quarter"/>
          </p:nvPr>
        </p:nvSpPr>
        <p:spPr>
          <a:xfrm>
            <a:off x="1905000" y="1676400"/>
            <a:ext cx="6934200" cy="2116455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t>Click to edit Master title style</a:t>
            </a:r>
          </a:p>
        </p:txBody>
      </p:sp>
      <p:sp>
        <p:nvSpPr>
          <p:cNvPr id="4" name="SlideSub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CCwAAahgAACIzAAAyIwAAEAAAACYAAAAIAAAAffD///////8="/>
              </a:ext>
            </a:extLst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indent="-342900">
              <a:spcBef>
                <a:spcPts val="0"/>
              </a:spcBef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/>
            <a:r>
              <a:t>Click to edit Master subtitle style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CwAAYCcAAPgWAAAwKgAAEAAAACYAAAAIAAAA/fD///////8="/>
              </a:ext>
            </a:extLst>
          </p:cNvSpPr>
          <p:nvPr>
            <p:ph type="dt" sz="quarter" idx="2"/>
          </p:nvPr>
        </p:nvSpPr>
        <p:spPr>
          <a:xfrm>
            <a:off x="1828800" y="6400800"/>
            <a:ext cx="1905000" cy="4572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>
              <a:spcBef>
                <a:spcPts val="0"/>
              </a:spcBef>
            </a:lvl1pPr>
          </a:lstStyle>
          <a:p>
            <a:pPr/>
            <a:r>
              <a:rPr sz="14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/>
            </a:r>
            <a:endParaRPr sz="14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GAAAYCcAADAqAAAwKgAAEAAAACYAAAAIAAAA/fD///////8="/>
              </a:ext>
            </a:extLst>
          </p:cNvSpPr>
          <p:nvPr>
            <p:ph type="ftr" sz="quarter" idx="3"/>
          </p:nvPr>
        </p:nvSpPr>
        <p:spPr>
          <a:xfrm>
            <a:off x="3962400" y="6400800"/>
            <a:ext cx="2895600" cy="4572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>
              <a:spcBef>
                <a:spcPts val="0"/>
              </a:spcBef>
            </a:lvl1pPr>
          </a:lstStyle>
          <a:p>
            <a:pPr/>
            <a:r>
              <a:rPr sz="14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/>
            </a:r>
            <a:endParaRPr sz="14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ILAAAYCcAAEA4AAAwKgAAEAAAACYAAAAIAAAA/fD///////8="/>
              </a:ext>
            </a:extLst>
          </p:cNvSpPr>
          <p:nvPr>
            <p:ph type="sldNum" sz="quarter" idx="4"/>
          </p:nvPr>
        </p:nvSpPr>
        <p:spPr>
          <a:xfrm>
            <a:off x="7239000" y="6400800"/>
            <a:ext cx="1905000" cy="4572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spcBef>
                <a:spcPts val="0"/>
              </a:spcBef>
            </a:lvl1pPr>
          </a:lstStyle>
          <a:p>
            <a:pPr/>
            <a:fld id="{43143C7F-31AE-41CA-E0AC-C79F72E21692}" type="slidenum">
              <a:rPr sz="14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/>
            </a:fld>
            <a:endParaRPr sz="14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fast" p14:dur="800">
    <p:fade/>
    <p:sndAc>
      <p:stSnd>
        <p:snd r:embed="rId4" name="WINLIG~1.WAV"/>
      </p:stSnd>
    </p:sndAc>
    <p:extLst>
      <p:ext uri="smNativeData">
        <pr:smNativeData xmlns:pr="smNativeData" val="RZy5XAAAAAAgAwAAAAAAAAYAAAAAAAAAqGEAAAEAAAAAAAAAAQAAAAEAAAAAAAAAAAAAAAAAAAAAAAAA"/>
      </p:ext>
    </p:extLst>
  </p:transition>
  <p:hf sldNum="0" hdr="0"/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Q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C5BII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2AkAAFA3AACA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Q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Q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MAm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2AkAAFA3AACA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Zy5XBMAAAAlAAAAZAAAAA8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hrX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Zy5XBMAAAAlAAAAZAAAAA8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4"/>
          <p:cNvSpPr>
            <a:spLocks noGrp="1" noChangeArrowheads="1"/>
            <a:extLst>
              <a:ext uri="smNativeData">
                <pr:smNativeData xmlns:pr="smNativeData" val="SMDATA_13_RZy5XBMAAAAlAAAAZAAAAA8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UFBQ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3"/>
          <p:cNvSpPr>
            <a:spLocks noGrp="1" noChangeArrowheads="1"/>
            <a:extLst>
              <a:ext uri="smNativeData">
                <pr:smNativeData xmlns:pr="smNativeData" val="SMDATA_13_RZy5XBMAAAAlAAAAZAAAAA8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B8fHx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H9/f3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Zy5XBMAAAAlAAAAZAAAAA8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HNycn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C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RZy5XBMAAAAlAAAAZAAAAA8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J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audio" Target="../media/audio1.wav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Lock And Key">
    <p:bg>
      <p:bgPr>
        <a:gradFill flip="none"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14500" t="6000" r="85500" b="94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RZy5XBMAAAAlAAAAZAAAAA0AAAAAkAAAAEgAAACQAAAAS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svY2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4AEAAFA3AABMCQAAEAAAACYAAAAIAAAA//////////8="/>
              </a:ext>
            </a:extLst>
          </p:cNvSpPr>
          <p:nvPr>
            <p:ph type="title"/>
          </p:nvPr>
        </p:nvSpPr>
        <p:spPr>
          <a:xfrm>
            <a:off x="2133600" y="304800"/>
            <a:ext cx="6858000" cy="1206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RZy5XBMAAAAlAAAAZA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E1ha2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DQAA2AkAAFA3AACAJQAAEAAAACYAAAAIAAAA//////////8="/>
              </a:ext>
            </a:extLst>
          </p:cNvSpPr>
          <p:nvPr>
            <p:ph type="body" idx="1"/>
          </p:nvPr>
        </p:nvSpPr>
        <p:spPr>
          <a:xfrm>
            <a:off x="2133600" y="1600200"/>
            <a:ext cx="6858000" cy="4495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GA7DgMMAAAAEAAAAAAAAAAAAAAAAAAAAAAAAAAeAAAAaAAAAAAAAAAAAAAAAAAAAAAAAAAAAAAAECcAABAnAAAAAAAAAAAAAAAAAAAAAAAAAAAAAAAAAAAAAAAAAAAAABQAAAAAAAAAwMD/AAAAAABkAAAAMgAAAAAAAABkAAAAAAAAAH9/fwAKAAAAHwAAAFQAAADusAsFZgD/AQAAAAAAAAAAAAAAAAAAAAAAAAAAAAAAAAAAAAAAAAAA6urqAn9/fwAgC1sDzMzMAMDA/wB/f38AAAAAAAAAAAAAAAAAAAAAAAAAAAAhAAAAGAAAABQAAADwAAAAWAIAAKgMAAABIgAAECAAACYAAAAIAAAA//////////8="/>
              </a:ext>
            </a:extLst>
          </p:cNvSpPr>
          <p:nvPr/>
        </p:nvSpPr>
        <p:spPr>
          <a:xfrm>
            <a:off x="152400" y="381000"/>
            <a:ext cx="1905000" cy="5146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4400">
                <a:solidFill>
                  <a:schemeClr val="tx2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  <a:p>
            <a:pPr>
              <a:defRPr sz="2400">
                <a:solidFill>
                  <a:srgbClr val="FFFFFF"/>
                </a:solidFill>
                <a:latin typeface="Times New Roman" pitchFamily="1" charset="0"/>
                <a:ea typeface="Arial" pitchFamily="1" charset="0"/>
                <a:cs typeface="Arial" pitchFamily="1" charset="0"/>
              </a:defRPr>
            </a:p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fast" p14:dur="800">
    <p:fade/>
    <p:sndAc>
      <p:stSnd>
        <p:snd r:embed="rId13" name="WINLIG~1.WAV"/>
      </p:stSnd>
    </p:sndAc>
    <p:extLst>
      <p:ext uri="smNativeData">
        <pr:smNativeData xmlns:pr="smNativeData" val="RZy5XAAAAAAgAwAAAAAAAAYAAAAAAAAAqGEAAAEAAAAAAAAAAQAAAAEAAAAAAAAAAAAAAAAAAAAAAAAA"/>
      </p:ext>
    </p:extLst>
  </p:transition>
  <p:hf sldNum="0" hdr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ts val="2880"/>
        <a:buFont typeface="Symbol" pitchFamily="0" charset="2"/>
        <a:buChar char="¨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audio" Target="/home/apc/maths-co-uk/co-uk/number/percentages/START-~1.WAV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audio" Target="../media/audio2.wav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audio" Target="../media/audio2.wav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audio" Target="../media/audio1.wav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ediaClip1">
            <a:hlinkClick r:id="" action="ppaction://media"/>
          </p:cNvPr>
          <p:cNvPicPr>
            <a:extLst>
              <a:ext uri="smNativeData">
                <pr:smNativeData xmlns:pr="smNativeData" val="SMDATA_15_RZy5XBMAAAAlAAAAEQAAAA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7rALBWYA/wEAAAAAAAAAAAAAAAAAAAAAAAAAAAAAAAAAAAAAAAAAAOrq6gJ/f38AIAtbA8zMzADAwP8Af39/AAAAAAAAAAAAAAAAAP///wAAAAAAIQAAABgAAAAUAAAA+AcAAMgZAADYCQAAqBsAABAAAAAmAAAACAAAAP//////////"/>
              </a:ext>
            </a:extLst>
          </p:cNvPicPr>
          <p:nvPr>
            <a:audioFile r:link="rId2"/>
          </p:nvPr>
        </p:nvPicPr>
        <p:blipFill>
          <a:blip r:embed="rId3"/>
          <a:stretch>
            <a:fillRect/>
          </a:stretch>
        </p:blipFill>
        <p:spPr>
          <a:xfrm>
            <a:off x="1295400" y="4191000"/>
            <a:ext cx="304800" cy="3048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xQIAALEDAADFAgAAsQMAAAAAAABkAAAAZAAAAAAAAAAjAAAABAAAAGQAAAAXAAAAFAAAAAAAAAAAAAAA/38AAP9/AAAAAAAACQAAAAQAAACwLqGcDAAAABAAAAAAAAAAAAAAAAAAAAAAAAAAHgAAAGgAAAAAAAAAAAAAAAAAAAAAAAAAAAAAABAnAAAQJwAAAAAAAAAAAAAAAAAAAAAAAAAAAAAAAAAAAAAAAAAAAAAUAAAAAAAAAMDA/wAAAAAAZAAAADIAAAAAAAAAZAAAAAAAAAB/f38ACgAAAB8AAABUAAAA7rALBWYA/wEAAAAAAAAAAAAAAAAAAAAAAAAAAAAAAAAAAAAAAAAAAOrq6gJ/f38AIAtb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4"/>
          <a:srcRect l="7090" t="9450" r="7090" b="94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Textbox2"/>
          <p:cNvSpPr txBox="1">
            <a:extLst>
              <a:ext uri="smNativeData">
                <pr:smNativeData xmlns:pr="smNativeData" val="SMDATA_13_RZy5XBMAAAAlAAAAEgAAAE0AAAAAkAAAAAAAAACQAAAAAAAAAAAAAAAB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LQBAAAMAAAAEAAAAAAAAAAAAAAAAAAAAAAAAAAeAAAAaAAAAAAAAAAAAAAAAAAAAAAAAAAAAAAAECcAABAnAAAAAAAAAAAAAAAAAAAAAAAAAAAAAAAAAAAAAAAAAAAAABQAAAAAAAAAwMD/AAAAAABkAAAAMgAAAAAAAABkAAAAAAAAAH9/fwAKAAAAHwAAAFQAAADusAsFZgD/AQAAAAAAAAAAAAAAAAAAAAAAAAAAAAAAAAAAAAAAAAAA6urqAn9/fwAgC1sDzMzMAMDA/wB/f38AAAAAAAAAAAAAAAAAAAAAAAAAAAAhAAAAGAAAABQAAACmBAAAviMAACozAAC+JgAAECAAACYAAAAIAAAA//////////8="/>
              </a:ext>
            </a:extLst>
          </p:cNvSpPr>
          <p:nvPr/>
        </p:nvSpPr>
        <p:spPr>
          <a:xfrm>
            <a:off x="755650" y="5810250"/>
            <a:ext cx="7561580" cy="4876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0" numCol="1" spcCol="215900" anchor="ctr"/>
          <a:lstStyle/>
          <a:p>
            <a:pPr marL="342900" algn="ctr">
              <a:spcBef>
                <a:spcPts val="0"/>
              </a:spcBef>
              <a:buNone/>
            </a:pPr>
            <a:r>
              <a:rPr sz="32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AIM HIGHER EDITION</a:t>
            </a:r>
            <a:endParaRPr sz="32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FYFAAAMAAAAEAAAAAAAAAAAAAAAAAAAAAAAAAAeAAAAaAAAAAAAAAAAAAAAAAAAAAAAAAAAAAAAECcAABAnAAAAAAAAAAAAAAAAAAAAAAAAAAAAAAAAAAAAAAAAAAAAABQAAAAAAAAAwMD/AAAAAABkAAAAMgAAAAAAAABkAAAAAAAAAH9/fwAKAAAAHwAAAFQAAADusAsFZgD/AQAAAAAAAAAAAAAAAAAAAAAAAAAAAAAAAAAAAAAAAAAA6urqAn9/fwAgC1sDzMzMAMDA/wB/f38AAAAAAAAAAAAAAAAAAAAAAAAAAAAhAAAAGAAAABQAAADeBgAADQIAAGMxAACeBQAAECAAACYAAAAIAAAA//////////8="/>
              </a:ext>
            </a:extLst>
          </p:cNvSpPr>
          <p:nvPr/>
        </p:nvSpPr>
        <p:spPr>
          <a:xfrm>
            <a:off x="1116330" y="333375"/>
            <a:ext cx="6911975" cy="5797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32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GCSE MATHEMATICS</a:t>
            </a:r>
            <a:endParaRPr sz="32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Click="0" advTm="34000">
    <p:fade/>
    <p:extLst>
      <p:ext uri="smNativeData">
        <pr:smNativeData xmlns:pr="smNativeData" val="RZy5XAAAAAAgAwAAAAAAAAYAAAAAAAAA0IQAAAAAAAABAAAAAAAAAAA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8" accel="50000" decel="50000" fill="hold" grpId="0" nodeType="withEffect">
                                  <p:stCondLst>
                                    <p:cond delay="5000"/>
                                  </p:stCondLst>
                                  <p:iterate type="lt">
                                    <p:tmPct val="13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3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750"/>
                            </p:stCondLst>
                            <p:childTnLst>
                              <p:par>
                                <p:cTn id="21" presetID="2" presetClass="entr" presetSubtype="2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2" grpId="0" animBg="1" advAuto="0"/>
      <p:bldP spid="4" grpId="0" animBg="1" advAuto="0"/>
      <p:bldP spid="5" grpId="0" animBg="1" advAuto="0"/>
    </p:bldLst>
    <p:extLst>
      <p:ext uri="smNativeData">
        <pr:smNativeData xmlns:pr="smNativeData" val="RZy5XAUAAAAFAAAA/f///wYAAAABAAAAAAAAAAAAAAAAAAAAAAAAAAcAAAD+////AQAAAAIAAAAIAAAAAAMAAAAAAAAAAAAADAAAAP////8BAAAAAgAAAAgAAAAAAwAAAAAAAAAAAAAQAAAA/v///wEAAAACAAAAAgAAAAADAAAAAAAAAAAAABUAAAD/////AQAAAAIAAAACAAAAAAMAAAAAAAAAAAAA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3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30% of £240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£7.20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£72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£48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£4.80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3" name="WINLIG~1.WAV"/>
      </p:stSnd>
    </p:sndAc>
    <p:extLst>
      <p:ext uri="smNativeData">
        <pr:smNativeData xmlns:pr="smNativeData" val="RZy5XAAAAAAgAwAAAAAAAAYAAAAAAAAAuIgAAAE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4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15% of £600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£150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3" name="WINLIG~1.WAV"/>
      </p:stSnd>
    </p:sndAc>
    <p:extLst>
      <p:ext uri="smNativeData">
        <pr:smNativeData xmlns:pr="smNativeData" val="RZy5XAAAAAAgAwAAAAAAAAYAAAAAAAAAuIgAAAE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5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PQAAACQAAAA9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1DgAAECAAACYAAAAIAAAA//////////8="/>
              </a:ext>
            </a:extLst>
          </p:cNvSpPr>
          <p:nvPr/>
        </p:nvSpPr>
        <p:spPr>
          <a:xfrm>
            <a:off x="1043305" y="981075"/>
            <a:ext cx="6985000" cy="14097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154940" rIns="91440" bIns="154940" numCol="1" spcCol="215900" anchor="t"/>
          <a:lstStyle/>
          <a:p>
            <a:pPr marL="342900">
              <a:spcBef>
                <a:spcPts val="0"/>
              </a:spcBef>
              <a:buNone/>
            </a:pP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	Add 20% compound interest to £100 for two years.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£148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£160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£144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9" name="Rectangle1"/>
          <p:cNvSpPr>
            <a:extLst>
              <a:ext uri="smNativeData">
                <pr:smNativeData xmlns:pr="smNativeData" val="SMDATA_13_RZy5XBMAAAAlAAAAZA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GAAAsBMAAOMfAACAFgAAECAAACYAAAAIAAAA//////////8="/>
              </a:ext>
            </a:extLst>
          </p:cNvSpPr>
          <p:nvPr/>
        </p:nvSpPr>
        <p:spPr>
          <a:xfrm>
            <a:off x="3962400" y="3200400"/>
            <a:ext cx="122110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2160"/>
              <a:buFont typeface="Symbol" pitchFamily="0" charset="2"/>
              <a:buChar char="¨"/>
            </a:pPr>
            <a:r>
              <a:rPr sz="24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00:35</a:t>
            </a:r>
            <a:endParaRPr sz="24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3" name="WINLIG~1.WAV"/>
      </p:stSnd>
    </p:sndAc>
    <p:extLst>
      <p:ext uri="smNativeData">
        <pr:smNativeData xmlns:pr="smNativeData" val="RZy5XAAAAAAgAwAAAAAAAAYAAAAAAAAAuIgAAAE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1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xEQAAmgEAABcoAAB2KAAAECAAACYAAAAIAAAA//////////8="/>
              </a:ext>
            </a:extLst>
          </p:cNvSpPr>
          <p:nvPr/>
        </p:nvSpPr>
        <p:spPr>
          <a:xfrm>
            <a:off x="2916555" y="260350"/>
            <a:ext cx="3600450" cy="63169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457200">
              <a:spcBef>
                <a:spcPts val="0"/>
              </a:spcBef>
              <a:buNone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ANSWERS: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marL="457200">
              <a:spcBef>
                <a:spcPts val="2880"/>
              </a:spcBef>
              <a:buClrTx/>
              <a:buSzPts val="4320"/>
              <a:buFontTx/>
              <a:buAutoNum type="arabicPeriod" startAt="1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marL="457200">
              <a:spcBef>
                <a:spcPts val="2880"/>
              </a:spcBef>
              <a:buClrTx/>
              <a:buSzPts val="4320"/>
              <a:buFontTx/>
              <a:buAutoNum type="arabicPeriod" startAt="1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marL="457200">
              <a:spcBef>
                <a:spcPts val="2880"/>
              </a:spcBef>
              <a:buClrTx/>
              <a:buSzPts val="4320"/>
              <a:buFontTx/>
              <a:buAutoNum type="arabicPeriod" startAt="1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marL="457200">
              <a:spcBef>
                <a:spcPts val="2880"/>
              </a:spcBef>
              <a:buClrTx/>
              <a:buSzPts val="4320"/>
              <a:buFontTx/>
              <a:buAutoNum type="arabicPeriod" startAt="1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marL="457200">
              <a:spcBef>
                <a:spcPts val="2880"/>
              </a:spcBef>
              <a:buClrTx/>
              <a:buSzPts val="4320"/>
              <a:buFontTx/>
              <a:buAutoNum type="arabicPeriod" startAt="1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</a:t>
            </a:r>
            <a:endParaRPr sz="48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2" name="applause.wav"/>
      </p:stSnd>
    </p:sndAc>
    <p:extLst>
      <p:ext uri="smNativeData">
        <pr:smNativeData xmlns:pr="smNativeData" val="RZy5XAAAAAAgAwAAAAAAAAYAAAAAAAAAiBMAAAIAAAAAAAAAAQAAAAEAAAAAAAAAAAAAAAAAAAAAAAAA"/>
      </p:ext>
    </p:extLst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</p:bldLst>
    <p:extLst>
      <p:ext uri="smNativeData">
        <pr:smNativeData xmlns:pr="smNativeData" val="RZy5XAEAAAAFAAAA/f///wEAAAAKAAAAAAAAAAAAAAAAAAAAAAAAAA=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7rALBWYA/wEAAAAAAAAAAAAAAAAAAAAAAAAAAAAAAAAAAAAAAAAAAOrq6gJ/f38AIAtb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HUkAAAMAAAAEAAAAAAAAAAAAAAAAAAAAAAAAAAeAAAAaAAAAAAAAAAAAAAAAAAAAAAAAAAAAAAAECcAABAnAAAAAAAAAAAAAAAAAAAAAAAAAAAAAAAAAAAAAAAAAAAAABQAAAAAAAAAwMD/AAAAAABkAAAAMgAAAAAAAABkAAAAAAAAAH9/fwAKAAAAHwAAAFQAAAAAAAAAZgD/AQAAAAAAAAAAAAAAAAAAAAAAAAAAAAAAAAAAAAAAAAAA6urqAn9/fwAgC1s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10% of £3250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£32500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£32.50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£32.5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usAsFZgD/AQAAAAAAAAAAAAAAAAAAAAAAAAAAAAAAAAAAAAAAAAAA6urqAn9/fwAgC1s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1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Tm="35000">
    <p:fade/>
    <p:sndAc>
      <p:stSnd>
        <p:snd r:embed="rId3" name="WINLIG~1.WAV"/>
      </p:stSnd>
    </p:sndAc>
    <p:extLst>
      <p:ext uri="smNativeData">
        <pr:smNativeData xmlns:pr="smNativeData" val="RZy5XAAAAAAgAwAAAAAAAAYAAAAAAAAAuIgAAAEAAAAB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7rALBWYA/wEAAAAAAAAAAAAAAAAAAAAAAAAAAAAAAAAAAAAAAAAAAOrq6gJ/f38AIAtb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DusAsFZgD/AQAAAAAAAAAAAAAAAAAAAAAAAAAAAAAAAAAAAAAAAAAA6urqAn9/fwAgC1s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2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PABVAMMAAAAEAAAAAAAAAAAAAAAAAAAAAAAAAAeAAAAaAAAAAAAAAAAAAAAAAAAAAAAAAAAAAAAECcAABAnAAAAAAAAAAAAAAAAAAAAAAAAAAAAAAAAAAAAAAAAAAAAABQAAAAAAAAAwMD/AAAAAABkAAAAMgAAAAAAAABkAAAAAAAAAH9/fwAKAAAAHwAAAFQAAAAAAAAAZgD/AQAAAAAAAAAAAAAAAAAAAAAAAAAAAAAAAAAAAAAAAAAA6urqAn9/fwAgC1s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5% of £450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BEA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£22.50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EkD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KwCAAAMAAAAEAAAAAAAAAAAAAAAAAAAAAAAAAAeAAAAaAAAAAAAAAAAAAAAAAAAAAAAAAAAAAAAECcAABAnAAAAAAAAAAAAAAAAAAAAAAAAAAAAAAAAAAAAAAAAAAAAABQAAAAAAAAAwMD/AAAAAABkAAAAMgAAAAAAAABkAAAAAAAAAH9/fwAKAAAAHwAAAFQAAAAAAAAAZgD/AQAAAAAAAAAAAAAAAAAAAAAAAAAAAAAAAAAAAAAAAAAAmTP/AH9/fwAgC1s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£4.50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Tm="35000">
    <p:fade/>
    <p:sndAc>
      <p:stSnd>
        <p:snd r:embed="rId3" name="WINLIG~1.WAV"/>
      </p:stSnd>
    </p:sndAc>
    <p:extLst>
      <p:ext uri="smNativeData">
        <pr:smNativeData xmlns:pr="smNativeData" val="RZy5XAAAAAAgAwAAAAAAAAYAAAAAAAAAuIgAAAEAAAAB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3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30% of £240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£7.20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£72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£48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£4.80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Tm="35000">
    <p:fade/>
    <p:sndAc>
      <p:stSnd>
        <p:snd r:embed="rId3" name="WINLIG~1.WAV"/>
      </p:stSnd>
    </p:sndAc>
    <p:extLst>
      <p:ext uri="smNativeData">
        <pr:smNativeData xmlns:pr="smNativeData" val="RZy5XAAAAAAgAwAAAAAAAAYAAAAAAAAAuIgAAAEAAAAB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4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15% of £600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£150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Tm="35000">
    <p:fade/>
    <p:sndAc>
      <p:stSnd>
        <p:snd r:embed="rId3" name="WINLIG~1.WAV"/>
      </p:stSnd>
    </p:sndAc>
    <p:extLst>
      <p:ext uri="smNativeData">
        <pr:smNativeData xmlns:pr="smNativeData" val="RZy5XAAAAAAgAwAAAAAAAAYAAAAAAAAAuIgAAAEAAAAB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5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PQAAACQAAAA9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1DgAAECAAACYAAAAIAAAA//////////8="/>
              </a:ext>
            </a:extLst>
          </p:cNvSpPr>
          <p:nvPr/>
        </p:nvSpPr>
        <p:spPr>
          <a:xfrm>
            <a:off x="1043305" y="981075"/>
            <a:ext cx="6985000" cy="14097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154940" rIns="91440" bIns="154940" numCol="1" spcCol="215900" anchor="t"/>
          <a:lstStyle/>
          <a:p>
            <a:pPr marL="342900">
              <a:spcBef>
                <a:spcPts val="0"/>
              </a:spcBef>
              <a:buNone/>
            </a:pP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	Add 20% compound interest to £100 for two years.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£148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£160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£144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9" name="Rectangle1"/>
          <p:cNvSpPr>
            <a:extLst>
              <a:ext uri="smNativeData">
                <pr:smNativeData xmlns:pr="smNativeData" val="SMDATA_13_RZy5XBMAAAAlAAAAZA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GAAAsBMAAOMfAACAFgAAECAAACYAAAAIAAAA//////////8="/>
              </a:ext>
            </a:extLst>
          </p:cNvSpPr>
          <p:nvPr/>
        </p:nvSpPr>
        <p:spPr>
          <a:xfrm>
            <a:off x="3962400" y="3200400"/>
            <a:ext cx="122110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2160"/>
              <a:buFont typeface="Symbol" pitchFamily="0" charset="2"/>
              <a:buChar char="¨"/>
            </a:pPr>
            <a:r>
              <a:rPr sz="24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00:35</a:t>
            </a:r>
            <a:endParaRPr sz="2400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 advTm="35000">
    <p:fade/>
    <p:sndAc>
      <p:stSnd>
        <p:snd r:embed="rId3" name="WINLIG~1.WAV"/>
      </p:stSnd>
    </p:sndAc>
    <p:extLst>
      <p:ext uri="smNativeData">
        <pr:smNativeData xmlns:pr="smNativeData" val="RZy5XAAAAAAgAwAAAAAAAAYAAAAAAAAAuIgAAAEAAAAB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fast" p14:dur="800">
    <p:fade/>
    <p:sndAc>
      <p:stSnd>
        <p:snd r:embed="rId2" name="applause.wav"/>
      </p:stSnd>
    </p:sndAc>
    <p:extLst>
      <p:ext uri="smNativeData">
        <pr:smNativeData xmlns:pr="smNativeData" val="RZy5XAAAAAAgAwAAAAAAAAYAAAAAAAAAiBMAAAI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10% of £3250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£32500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D9I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OcY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£32.50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P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£32.5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1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3" name="WINLIG~1.WAV"/>
      </p:stSnd>
    </p:sndAc>
    <p:extLst>
      <p:ext uri="smNativeData">
        <pr:smNativeData xmlns:pr="smNativeData" val="RZy5XAAAAAAgAwAAAAAAAAYAAAAAAAAAuIgAAAE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1"/>
          <p:cNvPicPr>
            <a:picLocks noGrp="1" noChangeArrowheads="1" noChangeAspect="1"/>
            <a:extLst>
              <a:ext uri="smNativeData">
                <pr:smNativeData xmlns:pr="smNativeData" val="SMDATA_15_RZy5XBMAAAAlAAAAEQAAAC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AcAAAA4AAAAAAAAAAAAAAAAAAAA////AAAAAAAAAAAAAAAAACARAAAAAAAAoQQ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AAAAAAAAAABAOAAAMCoAABAAAAAmAAAACAAAAAGBAACXVgAA"/>
              </a:ext>
            </a:extLst>
          </p:cNvPicPr>
          <p:nvPr>
            <p:ph type="obj"/>
          </p:nvPr>
        </p:nvPicPr>
        <p:blipFill>
          <a:blip r:embed="rId2"/>
          <a:srcRect l="0" t="43840" r="0" b="118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AAAAAAAAAA7rALDGYA/wgAAAAAAAAAAAAAAAAAAAAAAAAAAAAAAAAAAAAAZAAAAAEAAABAAAAAAAAAAAAAAAA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JDwAAAAAAAMMmAADQAgAAECAAACYAAAAIAAAA//////////8="/>
              </a:ext>
            </a:extLst>
          </p:cNvSpPr>
          <p:nvPr/>
        </p:nvSpPr>
        <p:spPr>
          <a:xfrm>
            <a:off x="2484755" y="0"/>
            <a:ext cx="38163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2400" b="1" u="sng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Question 2</a:t>
            </a:r>
            <a:endParaRPr sz="2400" b="1" u="sng">
              <a:solidFill>
                <a:schemeClr val="tx2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RZy5XBMAAAAlAAAAEgAAAE0AAAAAkAAAAHACAACQAAAAcAI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AAAAAAAAAAOrq6gkUAAAAAQAAABQAAAAUAAAAFAAAAAE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AAAAAn9/fwAAAAADzMzMAMDA/wB/f38AAAAAAAAAAAAAAAAAAAAAAAAAAAAhAAAAGAAAABQAAABrBgAACQYAAGMxAACmDgAAECAAACYAAAAIAAAA//////////8="/>
              </a:ext>
            </a:extLst>
          </p:cNvSpPr>
          <p:nvPr/>
        </p:nvSpPr>
        <p:spPr>
          <a:xfrm>
            <a:off x="1043305" y="981075"/>
            <a:ext cx="6985000" cy="140017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396240" rIns="91440" bIns="396240" numCol="1" spcCol="215900" anchor="t"/>
          <a:lstStyle/>
          <a:p>
            <a:pPr marL="342900" algn="ctr">
              <a:spcBef>
                <a:spcPts val="0"/>
              </a:spcBef>
              <a:buNone/>
            </a:pPr>
            <a:r>
              <a:rPr sz="4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5% of £450</a:t>
            </a:r>
            <a:r>
              <a:rPr sz="3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    </a:t>
            </a:r>
            <a:endParaRPr sz="3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KyAAAEI2AAB5JQAAECAAACYAAAAIAAAA//////////8="/>
              </a:ext>
            </a:extLst>
          </p:cNvSpPr>
          <p:nvPr/>
        </p:nvSpPr>
        <p:spPr>
          <a:xfrm>
            <a:off x="478790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D: </a:t>
            </a:r>
            <a:r>
              <a:rPr sz="4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£22.50</a:t>
            </a:r>
            <a:endParaRPr sz="4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" name="Textbox6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B0HQAA/BUAAEI2AABJGwAAECAAACYAAAAIAAAA//////////8="/>
              </a:ext>
            </a:extLst>
          </p:cNvSpPr>
          <p:nvPr/>
        </p:nvSpPr>
        <p:spPr>
          <a:xfrm>
            <a:off x="478790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£90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/BUAAMwaAABJGwAAECAAACYAAAAIAAAA//////////8="/>
              </a:ext>
            </a:extLst>
          </p:cNvSpPr>
          <p:nvPr/>
        </p:nvSpPr>
        <p:spPr>
          <a:xfrm>
            <a:off x="323850" y="3573780"/>
            <a:ext cx="4032250" cy="861695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£45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RZy5XBMAAAAlAAAAEgAAAE0AAAAAkAAAAEgAAACQAAAASAAAAAAAAAAAAAAAAAAAAAEAAABQAAAAAAAAAAAA4D8AAAAAAADgPwAAAAAAAOA/AAAAAAAA4D8AAAAAAADgPwAAAAAAAOA/AAAAAAAA4D8AAAAAAADgPwAAAAAAAOA/AAAAAAAA4D8CAAAAjAAAAAEAAAAAAAAAAAAAAGYA/wgAAAAAAAAAAAAAAAAAAAAAAAAAAAAAAAAAAAAAeAAAAAEAAABAAAAAAAAAAAAAAABaAAAAAAAAAAAAAAAAAAAAAAAAAAAAAAAAAAAAAAAAAAAAAAAAAAAAAAAAAAAAAAAAAAAAAAAAAAAAAAAAAAAAAAAAAAAAAAAAAAAAFAAAADwAAAABAAAAAAAAAJkz/wA8AAAAAQAAACMAAAAjAAAAIwAAAB4AAAAAAAAAZAAAAGQAAAAAAAAAZAAAAGQAAAAVAAAAYAAAAAAAAAAAAAAADwAAACADAAAAAAAAAAAAAAEAAACgMgAAVgcAAKr4//8BAAAAf39/AAEAAABkAAAAAAAAABQAAABAHwAAAAAAACYAAAAAAAAAwOD//wAAAAAmAAAAZAAAABYAAABMAAAAAAAAAAAAAAAEAAAAAAAAAAEAAAAgC1s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AAAAAAQAAAAAAAAAAAAAAAAAAAAAAAAAAAAAAAAAAAAAAAAAAmTP/AH9/fwAAAAADzMzMAMDA/wB/f38AAAAAAAAAAAAAAAAAAAAAAAAAAAAhAAAAGAAAABQAAAD+AQAAKyAAAMwaAAB5JQAAECAAACYAAAAIAAAA//////////8="/>
              </a:ext>
            </a:extLst>
          </p:cNvSpPr>
          <p:nvPr/>
        </p:nvSpPr>
        <p:spPr>
          <a:xfrm>
            <a:off x="323850" y="5229225"/>
            <a:ext cx="4032250" cy="862330"/>
          </a:xfrm>
          <a:prstGeom prst="rect">
            <a:avLst/>
          </a:prstGeom>
          <a:solidFill>
            <a:srgbClr val="000000"/>
          </a:solidFill>
          <a:ln w="38100" cap="flat" cmpd="sng" algn="ctr">
            <a:solidFill>
              <a:srgbClr val="9933F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ClrTx/>
              <a:buSzPts val="4320"/>
              <a:buFont typeface="Symbol" pitchFamily="0" charset="2"/>
              <a:buChar char="¨"/>
            </a:pPr>
            <a:r>
              <a:rPr sz="4800">
                <a:solidFill>
                  <a:schemeClr val="tx2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C: </a:t>
            </a:r>
            <a:r>
              <a:rPr sz="4800">
                <a:solidFill>
                  <a:srgbClr val="FFFFFF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£4.50</a:t>
            </a:r>
            <a:endParaRPr sz="4800">
              <a:solidFill>
                <a:srgbClr val="FFFFFF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ransition spd="fast" p14:dur="800">
    <p:fade/>
    <p:sndAc>
      <p:stSnd>
        <p:snd r:embed="rId3" name="WINLIG~1.WAV"/>
      </p:stSnd>
    </p:sndAc>
    <p:extLst>
      <p:ext uri="smNativeData">
        <pr:smNativeData xmlns:pr="smNativeData" val="RZy5XAAAAAAgAwAAAAAAAAYAAAAAAAAAuIgAAAEAAAAAAAAAAQAAAAEAAAAAAAAAAAAAAAAAAAAAAAAA"/>
      </p:ext>
    </p:extLst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EAEAEA"/>
      </a:dk1>
      <a:lt1>
        <a:srgbClr val="6600FF"/>
      </a:lt1>
      <a:dk2>
        <a:srgbClr val="FFCC66"/>
      </a:dk2>
      <a:lt2>
        <a:srgbClr val="200B5B"/>
      </a:lt2>
      <a:accent1>
        <a:srgbClr val="EEB00B"/>
      </a:accent1>
      <a:accent2>
        <a:srgbClr val="6600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FF33CC"/>
      </a:hlink>
      <a:folHlink>
        <a:srgbClr val="CC99FF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EAEAEA"/>
        </a:dk1>
        <a:lt1>
          <a:srgbClr val="6600FF"/>
        </a:lt1>
        <a:dk2>
          <a:srgbClr val="FFCC66"/>
        </a:dk2>
        <a:lt2>
          <a:srgbClr val="200B5B"/>
        </a:lt2>
        <a:accent1>
          <a:srgbClr val="EEB00B"/>
        </a:accent1>
        <a:accent2>
          <a:srgbClr val="6600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33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CC"/>
        </a:dk1>
        <a:lt1>
          <a:srgbClr val="000000"/>
        </a:lt1>
        <a:dk2>
          <a:srgbClr val="FFCC00"/>
        </a:dk2>
        <a:lt2>
          <a:srgbClr val="330000"/>
        </a:lt2>
        <a:accent1>
          <a:srgbClr val="FF9900"/>
        </a:accent1>
        <a:accent2>
          <a:srgbClr val="3300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6633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DDDDDD"/>
        </a:dk1>
        <a:lt1>
          <a:srgbClr val="996600"/>
        </a:lt1>
        <a:dk2>
          <a:srgbClr val="FFCC66"/>
        </a:dk2>
        <a:lt2>
          <a:srgbClr val="333300"/>
        </a:lt2>
        <a:accent1>
          <a:srgbClr val="EEB00B"/>
        </a:accent1>
        <a:accent2>
          <a:srgbClr val="3300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6633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CC"/>
        </a:dk1>
        <a:lt1>
          <a:srgbClr val="999933"/>
        </a:lt1>
        <a:dk2>
          <a:srgbClr val="FFFF66"/>
        </a:dk2>
        <a:lt2>
          <a:srgbClr val="003300"/>
        </a:lt2>
        <a:accent1>
          <a:srgbClr val="CC9900"/>
        </a:accent1>
        <a:accent2>
          <a:srgbClr val="3300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99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6600FF"/>
    </a:dk1>
    <a:lt1>
      <a:srgbClr val="EAEAEA"/>
    </a:lt1>
    <a:dk2>
      <a:srgbClr val="200B5B"/>
    </a:dk2>
    <a:lt2>
      <a:srgbClr val="FFCC66"/>
    </a:lt2>
    <a:accent1>
      <a:srgbClr val="EEB00B"/>
    </a:accent1>
    <a:accent2>
      <a:srgbClr val="6600CC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FF33CC"/>
    </a:hlink>
    <a:folHlink>
      <a:srgbClr val="CC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do their Practice Exams?</dc:title>
  <dc:subject/>
  <dc:creator> </dc:creator>
  <cp:keywords/>
  <dc:description/>
  <cp:lastModifiedBy>apc</cp:lastModifiedBy>
  <cp:revision>0</cp:revision>
  <dcterms:created xsi:type="dcterms:W3CDTF">2019-04-19T08:59:56Z</dcterms:created>
  <dcterms:modified xsi:type="dcterms:W3CDTF">2019-04-19T09:00:37Z</dcterms:modified>
</cp:coreProperties>
</file>