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7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679606" val="960" rev64="64" revOS="3"/>
      <pr:smFileRevision xmlns:pr="smNativeData" dt="1555679606" val="0"/>
      <pr:guideOptions xmlns:pr="smNativeData" dt="1555679606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1526255520" cy="-152625552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sm5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dsm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76F3653-1DDA-3AC0-94D7-EB95789962BE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sm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FB2BC7D-33D2-E74A-9C0A-C51FF2446A90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sm5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F7DFF9D-D3D2-2809-9CC5-255CB18B6A70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sm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4ZBF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Vq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HT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93A46C8-86F4-6FB0-BA82-70E508CC4C25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sm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CU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Sm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5k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CBD6C33-7DD1-E89A-9F05-8BCF224B69DE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sm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dsm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5E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0M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x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8G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0A7DBEB-A5BD-F22D-F31F-537895510506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sm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dsm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dsm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hlfm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dsm5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dm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dsm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+E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UE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6E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0D0D609-479D-8520-D368-B175982625E4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sm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5947472-3CB8-C182-F62C-CAD73A62009F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BF24F4C-0286-A7B9-C84A-F4EC01043EA1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sm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dsm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F78FBFB-B5A2-2D0D-ECC0-4358B58E1A16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sm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dsm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4F58C85-CBD9-A07A-974D-3D2FC2036168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sm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VudG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dsm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AgL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257B4E62-2CC8-2EB8-86C3-DAED008D708F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dsm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Y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dsm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Aucg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Y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4" name="Textbox10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BzAAAA0AcAAIYLAAB0DgAAEAAAACYAAAAIAAAA//////////8="/>
              </a:ext>
            </a:extLst>
          </p:cNvSpPr>
          <p:nvPr/>
        </p:nvSpPr>
        <p:spPr>
          <a:xfrm>
            <a:off x="73025" y="12700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5" name="Textbox9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GCwAA0AcAAJkWAAB0DgAAEAAAACYAAAAIAAAA//////////8="/>
              </a:ext>
            </a:extLst>
          </p:cNvSpPr>
          <p:nvPr/>
        </p:nvSpPr>
        <p:spPr>
          <a:xfrm>
            <a:off x="1873250" y="12700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6" name="Textbox8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ZFgAAzgcAAKwhAAByDgAAEAAAACYAAAAIAAAA//////////8="/>
              </a:ext>
            </a:extLst>
          </p:cNvSpPr>
          <p:nvPr/>
        </p:nvSpPr>
        <p:spPr>
          <a:xfrm>
            <a:off x="3673475" y="126873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7" name="Textbox11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sIQAAzgcAAL8sAAByDgAAEAAAACYAAAAIAAAA//////////8="/>
              </a:ext>
            </a:extLst>
          </p:cNvSpPr>
          <p:nvPr/>
        </p:nvSpPr>
        <p:spPr>
          <a:xfrm>
            <a:off x="5473700" y="126873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8" name="Textbox14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BzAAAAdA4AAIYLAAAYFQAAEAAAACYAAAAIAAAA//////////8="/>
              </a:ext>
            </a:extLst>
          </p:cNvSpPr>
          <p:nvPr/>
        </p:nvSpPr>
        <p:spPr>
          <a:xfrm>
            <a:off x="73025" y="23495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9" name="Textbox13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GCwAAdA4AAJkWAAAYFQAAEAAAACYAAAAIAAAA//////////8="/>
              </a:ext>
            </a:extLst>
          </p:cNvSpPr>
          <p:nvPr/>
        </p:nvSpPr>
        <p:spPr>
          <a:xfrm>
            <a:off x="1873250" y="23495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0" name="Textbox12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/LAAAzgcAANI3AAByDgAAEAAAACYAAAAIAAAA//////////8="/>
              </a:ext>
            </a:extLst>
          </p:cNvSpPr>
          <p:nvPr/>
        </p:nvSpPr>
        <p:spPr>
          <a:xfrm>
            <a:off x="7273925" y="126873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1" name="Textbox3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ZFgAAdA4AAKwhAAAYFQAAEAAAACYAAAAIAAAA//////////8="/>
              </a:ext>
            </a:extLst>
          </p:cNvSpPr>
          <p:nvPr/>
        </p:nvSpPr>
        <p:spPr>
          <a:xfrm>
            <a:off x="3673475" y="23495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2" name="Textbox2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sIQAAdA4AAL8sAAAYFQAAEAAAACYAAAAIAAAA//////////8="/>
              </a:ext>
            </a:extLst>
          </p:cNvSpPr>
          <p:nvPr/>
        </p:nvSpPr>
        <p:spPr>
          <a:xfrm>
            <a:off x="5473700" y="23495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3" name="Textbox1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/LAAAdA4AANI3AAAYFQAAEAAAACYAAAAIAAAA//////////8="/>
              </a:ext>
            </a:extLst>
          </p:cNvSpPr>
          <p:nvPr/>
        </p:nvSpPr>
        <p:spPr>
          <a:xfrm>
            <a:off x="7273925" y="23495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4" name="Textbox4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ZFgAAGBUAAKwhAAC8GwAAEAAAACYAAAAIAAAA//////////8="/>
              </a:ext>
            </a:extLst>
          </p:cNvSpPr>
          <p:nvPr/>
        </p:nvSpPr>
        <p:spPr>
          <a:xfrm>
            <a:off x="3673475" y="34290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5" name="Textbox7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sIQAAGBUAAL8sAAC8GwAAEAAAACYAAAAIAAAA//////////8="/>
              </a:ext>
            </a:extLst>
          </p:cNvSpPr>
          <p:nvPr/>
        </p:nvSpPr>
        <p:spPr>
          <a:xfrm>
            <a:off x="5473700" y="34290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6" name="Textbox6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/LAAAGBUAANI3AAC8GwAAEAAAACYAAAAIAAAA//////////8="/>
              </a:ext>
            </a:extLst>
          </p:cNvSpPr>
          <p:nvPr/>
        </p:nvSpPr>
        <p:spPr>
          <a:xfrm>
            <a:off x="7273925" y="34290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7" name="Textbox5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ZFgAAvBsAAKwhAABgIgAAEAAAACYAAAAIAAAA//////////8="/>
              </a:ext>
            </a:extLst>
          </p:cNvSpPr>
          <p:nvPr/>
        </p:nvSpPr>
        <p:spPr>
          <a:xfrm>
            <a:off x="3673475" y="45085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8" name="Textbox15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sIQAAvBsAAL8sAABgIgAAEAAAACYAAAAIAAAA//////////8="/>
              </a:ext>
            </a:extLst>
          </p:cNvSpPr>
          <p:nvPr/>
        </p:nvSpPr>
        <p:spPr>
          <a:xfrm>
            <a:off x="5473700" y="45085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19" name="Textbox21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/LAAAvBsAANI3AABgIgAAEAAAACYAAAAIAAAA//////////8="/>
              </a:ext>
            </a:extLst>
          </p:cNvSpPr>
          <p:nvPr/>
        </p:nvSpPr>
        <p:spPr>
          <a:xfrm>
            <a:off x="7273925" y="45085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20" name="Textbox20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ZFgAAYyIAAKwhAAAHKQAAEAAAACYAAAAIAAAA//////////8="/>
              </a:ext>
            </a:extLst>
          </p:cNvSpPr>
          <p:nvPr/>
        </p:nvSpPr>
        <p:spPr>
          <a:xfrm>
            <a:off x="3673475" y="5589905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21" name="Textbox19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sIQAAYyIAAL8sAAAHKQAAEAAAACYAAAAIAAAA//////////8="/>
              </a:ext>
            </a:extLst>
          </p:cNvSpPr>
          <p:nvPr/>
        </p:nvSpPr>
        <p:spPr>
          <a:xfrm>
            <a:off x="5473700" y="5589905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22" name="Textbox22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/LAAAYyIAANI3AAAHKQAAEAAAACYAAAAIAAAA//////////8="/>
              </a:ext>
            </a:extLst>
          </p:cNvSpPr>
          <p:nvPr/>
        </p:nvSpPr>
        <p:spPr>
          <a:xfrm>
            <a:off x="7273925" y="5589905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23" name="Textbox25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BzAAAAGBUAAIYLAAC8GwAAEAAAACYAAAAIAAAA//////////8="/>
              </a:ext>
            </a:extLst>
          </p:cNvSpPr>
          <p:nvPr/>
        </p:nvSpPr>
        <p:spPr>
          <a:xfrm>
            <a:off x="73025" y="34290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24" name="Textbox24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GCwAAGBUAAJkWAAC8GwAAEAAAACYAAAAIAAAA//////////8="/>
              </a:ext>
            </a:extLst>
          </p:cNvSpPr>
          <p:nvPr/>
        </p:nvSpPr>
        <p:spPr>
          <a:xfrm>
            <a:off x="1873250" y="34290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25" name="Textbox23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BzAAAAvBsAAIYLAABgIgAAEAAAACYAAAAIAAAA//////////8="/>
              </a:ext>
            </a:extLst>
          </p:cNvSpPr>
          <p:nvPr/>
        </p:nvSpPr>
        <p:spPr>
          <a:xfrm>
            <a:off x="73025" y="45085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26" name="Textbox18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GCwAAvBsAAJkWAABgIgAAEAAAACYAAAAIAAAA//////////8="/>
              </a:ext>
            </a:extLst>
          </p:cNvSpPr>
          <p:nvPr/>
        </p:nvSpPr>
        <p:spPr>
          <a:xfrm>
            <a:off x="1873250" y="4508500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27" name="Textbox17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BzAAAAYyIAAIYLAAAHKQAAEAAAACYAAAAIAAAA//////////8="/>
              </a:ext>
            </a:extLst>
          </p:cNvSpPr>
          <p:nvPr/>
        </p:nvSpPr>
        <p:spPr>
          <a:xfrm>
            <a:off x="73025" y="5589905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sp>
        <p:nvSpPr>
          <p:cNvPr id="28" name="Textbox16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5m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mZkA////AQAAAAAAAAAAAAAAAAAAAAAAAAAAAAAAAAAAAAAAAAAAAAAAAn9/fwCAgIADzMzMAMDA/wB/f38AAAAAAAAAAAAAAAAAAAAAAAAAAAAhAAAAGAAAABQAAACGCwAAYyIAAJkWAAAHKQAAEAAAACYAAAAIAAAA//////////8="/>
              </a:ext>
            </a:extLst>
          </p:cNvSpPr>
          <p:nvPr/>
        </p:nvSpPr>
        <p:spPr>
          <a:xfrm>
            <a:off x="1873250" y="5589905"/>
            <a:ext cx="1800225" cy="1079500"/>
          </a:xfrm>
          <a:prstGeom prst="rect">
            <a:avLst/>
          </a:prstGeom>
          <a:solidFill>
            <a:srgbClr val="FF99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  <a:defRPr sz="2800">
                <a:latin typeface="Comic Sans MS" pitchFamily="1" charset="0"/>
                <a:ea typeface="Arial" pitchFamily="1" charset="0"/>
                <a:cs typeface="Arial" pitchFamily="1" charset="0"/>
              </a:defRPr>
            </a:pPr>
          </a:p>
        </p:txBody>
      </p:sp>
      <p:grpSp>
        <p:nvGrpSpPr>
          <p:cNvPr id="29" name="Group3"/>
          <p:cNvGrpSpPr>
            <a:extLst>
              <a:ext uri="smNativeData">
                <pr:smNativeData xmlns:pr="smNativeData" val="SMDATA_7_dsm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KUDAADmCAAAEQgAAFINAAAQAAAAJgAAAAgAAAD/////AAAAAA=="/>
              </a:ext>
            </a:extLst>
          </p:cNvGrpSpPr>
          <p:nvPr/>
        </p:nvGrpSpPr>
        <p:grpSpPr>
          <a:xfrm>
            <a:off x="592455" y="1446530"/>
            <a:ext cx="718820" cy="718820"/>
            <a:chOff x="592455" y="1446530"/>
            <a:chExt cx="718820" cy="718820"/>
          </a:xfrm>
        </p:grpSpPr>
        <p:sp>
          <p:nvSpPr>
            <p:cNvPr id="34" name="Ellipse5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lAwAA5ggAABEIAABSDQAAAAAAACYAAAAIAAAA//////////8="/>
                </a:ext>
              </a:extLst>
            </p:cNvSpPr>
            <p:nvPr/>
          </p:nvSpPr>
          <p:spPr>
            <a:xfrm>
              <a:off x="592455" y="1446530"/>
              <a:ext cx="718820" cy="718820"/>
            </a:xfrm>
            <a:prstGeom prst="ellips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3" name="Arc10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VBQAAGQoAAGcHAABRDAAAAAAAACYAAAAIAAAA//////////8="/>
                </a:ext>
              </a:extLst>
            </p:cNvSpPr>
            <p:nvPr/>
          </p:nvSpPr>
          <p:spPr>
            <a:xfrm flipV="1">
              <a:off x="948055" y="1641475"/>
              <a:ext cx="255270" cy="360680"/>
            </a:xfrm>
            <a:custGeom>
              <a:avLst/>
              <a:gdLst/>
              <a:ahLst/>
              <a:cxnLst/>
              <a:rect l="0" t="0" r="255270" b="360680"/>
              <a:pathLst>
                <a:path w="255270" h="360680" stroke="0">
                  <a:moveTo>
                    <a:pt x="127635" y="0"/>
                  </a:moveTo>
                  <a:lnTo>
                    <a:pt x="130991" y="62"/>
                  </a:lnTo>
                  <a:lnTo>
                    <a:pt x="134344" y="249"/>
                  </a:lnTo>
                  <a:lnTo>
                    <a:pt x="137693" y="561"/>
                  </a:lnTo>
                  <a:lnTo>
                    <a:pt x="141035" y="997"/>
                  </a:lnTo>
                  <a:lnTo>
                    <a:pt x="144367" y="1556"/>
                  </a:lnTo>
                  <a:lnTo>
                    <a:pt x="147688" y="2240"/>
                  </a:lnTo>
                  <a:lnTo>
                    <a:pt x="150995" y="3046"/>
                  </a:lnTo>
                  <a:lnTo>
                    <a:pt x="154286" y="3975"/>
                  </a:lnTo>
                  <a:lnTo>
                    <a:pt x="157559" y="5026"/>
                  </a:lnTo>
                  <a:lnTo>
                    <a:pt x="160811" y="6199"/>
                  </a:lnTo>
                  <a:lnTo>
                    <a:pt x="164040" y="7491"/>
                  </a:lnTo>
                  <a:lnTo>
                    <a:pt x="167243" y="8903"/>
                  </a:lnTo>
                  <a:lnTo>
                    <a:pt x="170420" y="10434"/>
                  </a:lnTo>
                  <a:lnTo>
                    <a:pt x="173567" y="12082"/>
                  </a:lnTo>
                  <a:lnTo>
                    <a:pt x="176682" y="13847"/>
                  </a:lnTo>
                  <a:lnTo>
                    <a:pt x="179763" y="15726"/>
                  </a:lnTo>
                  <a:lnTo>
                    <a:pt x="182808" y="17720"/>
                  </a:lnTo>
                  <a:lnTo>
                    <a:pt x="185815" y="19825"/>
                  </a:lnTo>
                  <a:lnTo>
                    <a:pt x="188782" y="22042"/>
                  </a:lnTo>
                  <a:lnTo>
                    <a:pt x="191706" y="24368"/>
                  </a:lnTo>
                  <a:lnTo>
                    <a:pt x="194586" y="26802"/>
                  </a:lnTo>
                  <a:lnTo>
                    <a:pt x="197420" y="29343"/>
                  </a:lnTo>
                  <a:lnTo>
                    <a:pt x="200206" y="31987"/>
                  </a:lnTo>
                  <a:lnTo>
                    <a:pt x="202941" y="34722"/>
                  </a:lnTo>
                  <a:lnTo>
                    <a:pt x="205624" y="37582"/>
                  </a:lnTo>
                  <a:lnTo>
                    <a:pt x="208254" y="40529"/>
                  </a:lnTo>
                  <a:lnTo>
                    <a:pt x="210828" y="43572"/>
                  </a:lnTo>
                  <a:lnTo>
                    <a:pt x="213344" y="46710"/>
                  </a:lnTo>
                  <a:lnTo>
                    <a:pt x="215801" y="49940"/>
                  </a:lnTo>
                  <a:lnTo>
                    <a:pt x="218197" y="53260"/>
                  </a:lnTo>
                  <a:lnTo>
                    <a:pt x="127635" y="180340"/>
                  </a:lnTo>
                  <a:lnTo>
                    <a:pt x="127635" y="0"/>
                  </a:lnTo>
                  <a:close/>
                </a:path>
                <a:path w="255270" h="360680" fill="none">
                  <a:moveTo>
                    <a:pt x="127635" y="0"/>
                  </a:moveTo>
                  <a:lnTo>
                    <a:pt x="130991" y="62"/>
                  </a:lnTo>
                  <a:lnTo>
                    <a:pt x="134344" y="249"/>
                  </a:lnTo>
                  <a:lnTo>
                    <a:pt x="137693" y="561"/>
                  </a:lnTo>
                  <a:lnTo>
                    <a:pt x="141035" y="997"/>
                  </a:lnTo>
                  <a:lnTo>
                    <a:pt x="144367" y="1556"/>
                  </a:lnTo>
                  <a:lnTo>
                    <a:pt x="147688" y="2240"/>
                  </a:lnTo>
                  <a:lnTo>
                    <a:pt x="150995" y="3046"/>
                  </a:lnTo>
                  <a:lnTo>
                    <a:pt x="154286" y="3975"/>
                  </a:lnTo>
                  <a:lnTo>
                    <a:pt x="157559" y="5026"/>
                  </a:lnTo>
                  <a:lnTo>
                    <a:pt x="160811" y="6199"/>
                  </a:lnTo>
                  <a:lnTo>
                    <a:pt x="164040" y="7491"/>
                  </a:lnTo>
                  <a:lnTo>
                    <a:pt x="167243" y="8903"/>
                  </a:lnTo>
                  <a:lnTo>
                    <a:pt x="170420" y="10434"/>
                  </a:lnTo>
                  <a:lnTo>
                    <a:pt x="173567" y="12082"/>
                  </a:lnTo>
                  <a:lnTo>
                    <a:pt x="176682" y="13847"/>
                  </a:lnTo>
                  <a:lnTo>
                    <a:pt x="179763" y="15726"/>
                  </a:lnTo>
                  <a:lnTo>
                    <a:pt x="182808" y="17720"/>
                  </a:lnTo>
                  <a:lnTo>
                    <a:pt x="185815" y="19825"/>
                  </a:lnTo>
                  <a:lnTo>
                    <a:pt x="188782" y="22042"/>
                  </a:lnTo>
                  <a:lnTo>
                    <a:pt x="191706" y="24368"/>
                  </a:lnTo>
                  <a:lnTo>
                    <a:pt x="194586" y="26802"/>
                  </a:lnTo>
                  <a:lnTo>
                    <a:pt x="197420" y="29343"/>
                  </a:lnTo>
                  <a:lnTo>
                    <a:pt x="200206" y="31987"/>
                  </a:lnTo>
                  <a:lnTo>
                    <a:pt x="202941" y="34722"/>
                  </a:lnTo>
                  <a:lnTo>
                    <a:pt x="205624" y="37582"/>
                  </a:lnTo>
                  <a:lnTo>
                    <a:pt x="208254" y="40529"/>
                  </a:lnTo>
                  <a:lnTo>
                    <a:pt x="210828" y="43572"/>
                  </a:lnTo>
                  <a:lnTo>
                    <a:pt x="213344" y="46710"/>
                  </a:lnTo>
                  <a:lnTo>
                    <a:pt x="215801" y="49940"/>
                  </a:lnTo>
                  <a:lnTo>
                    <a:pt x="218197" y="5326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2" name="Arc11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CBAAAGQoAANUFAABRDAAAAAAAACYAAAAIAAAA//////////8="/>
                </a:ext>
              </a:extLst>
            </p:cNvSpPr>
            <p:nvPr/>
          </p:nvSpPr>
          <p:spPr>
            <a:xfrm flipH="1" flipV="1">
              <a:off x="692150" y="1641475"/>
              <a:ext cx="255905" cy="360680"/>
            </a:xfrm>
            <a:custGeom>
              <a:avLst/>
              <a:gdLst/>
              <a:ahLst/>
              <a:cxnLst/>
              <a:rect l="0" t="0" r="255905" b="360680"/>
              <a:pathLst>
                <a:path w="255905" h="360680" stroke="0">
                  <a:moveTo>
                    <a:pt x="127952" y="0"/>
                  </a:moveTo>
                  <a:lnTo>
                    <a:pt x="131316" y="62"/>
                  </a:lnTo>
                  <a:lnTo>
                    <a:pt x="134678" y="249"/>
                  </a:lnTo>
                  <a:lnTo>
                    <a:pt x="138035" y="561"/>
                  </a:lnTo>
                  <a:lnTo>
                    <a:pt x="141385" y="997"/>
                  </a:lnTo>
                  <a:lnTo>
                    <a:pt x="144726" y="1556"/>
                  </a:lnTo>
                  <a:lnTo>
                    <a:pt x="148055" y="2240"/>
                  </a:lnTo>
                  <a:lnTo>
                    <a:pt x="151371" y="3046"/>
                  </a:lnTo>
                  <a:lnTo>
                    <a:pt x="154670" y="3975"/>
                  </a:lnTo>
                  <a:lnTo>
                    <a:pt x="157950" y="5026"/>
                  </a:lnTo>
                  <a:lnTo>
                    <a:pt x="161210" y="6199"/>
                  </a:lnTo>
                  <a:lnTo>
                    <a:pt x="164447" y="7491"/>
                  </a:lnTo>
                  <a:lnTo>
                    <a:pt x="167659" y="8903"/>
                  </a:lnTo>
                  <a:lnTo>
                    <a:pt x="170843" y="10434"/>
                  </a:lnTo>
                  <a:lnTo>
                    <a:pt x="173998" y="12082"/>
                  </a:lnTo>
                  <a:lnTo>
                    <a:pt x="177121" y="13847"/>
                  </a:lnTo>
                  <a:lnTo>
                    <a:pt x="180209" y="15726"/>
                  </a:lnTo>
                  <a:lnTo>
                    <a:pt x="183262" y="17720"/>
                  </a:lnTo>
                  <a:lnTo>
                    <a:pt x="186277" y="19825"/>
                  </a:lnTo>
                  <a:lnTo>
                    <a:pt x="189251" y="22042"/>
                  </a:lnTo>
                  <a:lnTo>
                    <a:pt x="192182" y="24368"/>
                  </a:lnTo>
                  <a:lnTo>
                    <a:pt x="195070" y="26802"/>
                  </a:lnTo>
                  <a:lnTo>
                    <a:pt x="197911" y="29343"/>
                  </a:lnTo>
                  <a:lnTo>
                    <a:pt x="200703" y="31987"/>
                  </a:lnTo>
                  <a:lnTo>
                    <a:pt x="203445" y="34729"/>
                  </a:lnTo>
                  <a:lnTo>
                    <a:pt x="206135" y="37582"/>
                  </a:lnTo>
                  <a:lnTo>
                    <a:pt x="208771" y="40529"/>
                  </a:lnTo>
                  <a:lnTo>
                    <a:pt x="211351" y="43572"/>
                  </a:lnTo>
                  <a:lnTo>
                    <a:pt x="213874" y="46710"/>
                  </a:lnTo>
                  <a:lnTo>
                    <a:pt x="216337" y="49940"/>
                  </a:lnTo>
                  <a:lnTo>
                    <a:pt x="218739" y="53260"/>
                  </a:lnTo>
                  <a:lnTo>
                    <a:pt x="127952" y="180340"/>
                  </a:lnTo>
                  <a:lnTo>
                    <a:pt x="127952" y="0"/>
                  </a:lnTo>
                  <a:close/>
                </a:path>
                <a:path w="255905" h="360680" fill="none">
                  <a:moveTo>
                    <a:pt x="127952" y="0"/>
                  </a:moveTo>
                  <a:lnTo>
                    <a:pt x="131316" y="62"/>
                  </a:lnTo>
                  <a:lnTo>
                    <a:pt x="134678" y="249"/>
                  </a:lnTo>
                  <a:lnTo>
                    <a:pt x="138035" y="561"/>
                  </a:lnTo>
                  <a:lnTo>
                    <a:pt x="141385" y="997"/>
                  </a:lnTo>
                  <a:lnTo>
                    <a:pt x="144726" y="1556"/>
                  </a:lnTo>
                  <a:lnTo>
                    <a:pt x="148055" y="2240"/>
                  </a:lnTo>
                  <a:lnTo>
                    <a:pt x="151371" y="3046"/>
                  </a:lnTo>
                  <a:lnTo>
                    <a:pt x="154670" y="3975"/>
                  </a:lnTo>
                  <a:lnTo>
                    <a:pt x="157950" y="5026"/>
                  </a:lnTo>
                  <a:lnTo>
                    <a:pt x="161210" y="6199"/>
                  </a:lnTo>
                  <a:lnTo>
                    <a:pt x="164447" y="7491"/>
                  </a:lnTo>
                  <a:lnTo>
                    <a:pt x="167659" y="8903"/>
                  </a:lnTo>
                  <a:lnTo>
                    <a:pt x="170843" y="10434"/>
                  </a:lnTo>
                  <a:lnTo>
                    <a:pt x="173998" y="12082"/>
                  </a:lnTo>
                  <a:lnTo>
                    <a:pt x="177121" y="13847"/>
                  </a:lnTo>
                  <a:lnTo>
                    <a:pt x="180209" y="15726"/>
                  </a:lnTo>
                  <a:lnTo>
                    <a:pt x="183262" y="17720"/>
                  </a:lnTo>
                  <a:lnTo>
                    <a:pt x="186277" y="19825"/>
                  </a:lnTo>
                  <a:lnTo>
                    <a:pt x="189251" y="22042"/>
                  </a:lnTo>
                  <a:lnTo>
                    <a:pt x="192182" y="24368"/>
                  </a:lnTo>
                  <a:lnTo>
                    <a:pt x="195070" y="26802"/>
                  </a:lnTo>
                  <a:lnTo>
                    <a:pt x="197911" y="29343"/>
                  </a:lnTo>
                  <a:lnTo>
                    <a:pt x="200703" y="31987"/>
                  </a:lnTo>
                  <a:lnTo>
                    <a:pt x="203445" y="34729"/>
                  </a:lnTo>
                  <a:lnTo>
                    <a:pt x="206135" y="37582"/>
                  </a:lnTo>
                  <a:lnTo>
                    <a:pt x="208771" y="40529"/>
                  </a:lnTo>
                  <a:lnTo>
                    <a:pt x="211351" y="43572"/>
                  </a:lnTo>
                  <a:lnTo>
                    <a:pt x="213874" y="46710"/>
                  </a:lnTo>
                  <a:lnTo>
                    <a:pt x="216337" y="49940"/>
                  </a:lnTo>
                  <a:lnTo>
                    <a:pt x="218739" y="5326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1" name="Ellipse17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DOBAAA8QkAALIFAADVCgAAAAAAACYAAAAIAAAA//////////8="/>
                </a:ext>
              </a:extLst>
            </p:cNvSpPr>
            <p:nvPr/>
          </p:nvSpPr>
          <p:spPr>
            <a:xfrm>
              <a:off x="781050" y="1616075"/>
              <a:ext cx="144780" cy="14478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0" name="Ellipse16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D6BQAA8QkAAN4GAADVCgAAAAAAACYAAAAIAAAA//////////8="/>
                </a:ext>
              </a:extLst>
            </p:cNvSpPr>
            <p:nvPr/>
          </p:nvSpPr>
          <p:spPr>
            <a:xfrm>
              <a:off x="971550" y="1616075"/>
              <a:ext cx="144780" cy="14478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35" name="Group1"/>
          <p:cNvGrpSpPr>
            <a:extLst>
              <a:ext uri="smNativeData">
                <pr:smNativeData xmlns:pr="smNativeData" val="SMDATA_7_dsm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IcDAADKHAAA8wcAADchAAAQAAAAJgAAAAgAAAD/////AAAAAA=="/>
              </a:ext>
            </a:extLst>
          </p:cNvGrpSpPr>
          <p:nvPr/>
        </p:nvGrpSpPr>
        <p:grpSpPr>
          <a:xfrm>
            <a:off x="573405" y="4679950"/>
            <a:ext cx="718820" cy="719455"/>
            <a:chOff x="573405" y="4679950"/>
            <a:chExt cx="718820" cy="719455"/>
          </a:xfrm>
        </p:grpSpPr>
        <p:sp>
          <p:nvSpPr>
            <p:cNvPr id="40" name="Ellipse7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HAwAAyhwAAPMHAAA3IQAAAAAAACYAAAAIAAAA//////////8="/>
                </a:ext>
              </a:extLst>
            </p:cNvSpPr>
            <p:nvPr/>
          </p:nvSpPr>
          <p:spPr>
            <a:xfrm>
              <a:off x="573405" y="4679950"/>
              <a:ext cx="718820" cy="719455"/>
            </a:xfrm>
            <a:prstGeom prst="ellips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9" name="Arc3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BQAA/h0AAEkHAAA1IAAAAAAAACYAAAAIAAAA//////////8="/>
                </a:ext>
              </a:extLst>
            </p:cNvSpPr>
            <p:nvPr/>
          </p:nvSpPr>
          <p:spPr>
            <a:xfrm flipV="1">
              <a:off x="929005" y="4875530"/>
              <a:ext cx="255270" cy="360045"/>
            </a:xfrm>
            <a:custGeom>
              <a:avLst/>
              <a:gdLst/>
              <a:ahLst/>
              <a:cxnLst/>
              <a:rect l="0" t="0" r="255270" b="360045"/>
              <a:pathLst>
                <a:path w="255270" h="360045" stroke="0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  <a:lnTo>
                    <a:pt x="127635" y="180022"/>
                  </a:lnTo>
                  <a:lnTo>
                    <a:pt x="127635" y="0"/>
                  </a:lnTo>
                  <a:close/>
                </a:path>
                <a:path w="255270" h="360045" fill="none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8" name="Arc4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kBAAA/h0AALcFAAA1IAAAAAAAACYAAAAIAAAA//////////8="/>
                </a:ext>
              </a:extLst>
            </p:cNvSpPr>
            <p:nvPr/>
          </p:nvSpPr>
          <p:spPr>
            <a:xfrm flipH="1" flipV="1">
              <a:off x="673100" y="4875530"/>
              <a:ext cx="255905" cy="360045"/>
            </a:xfrm>
            <a:custGeom>
              <a:avLst/>
              <a:gdLst/>
              <a:ahLst/>
              <a:cxnLst/>
              <a:rect l="0" t="0" r="255905" b="360045"/>
              <a:pathLst>
                <a:path w="255905" h="360045" stroke="0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  <a:lnTo>
                    <a:pt x="127952" y="180022"/>
                  </a:lnTo>
                  <a:lnTo>
                    <a:pt x="127952" y="0"/>
                  </a:lnTo>
                  <a:close/>
                </a:path>
                <a:path w="255905" h="360045" fill="none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7" name="Ellipse6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CwBAAA1h0AAJQFAAC5HgAAAAAAACYAAAAIAAAA//////////8="/>
                </a:ext>
              </a:extLst>
            </p:cNvSpPr>
            <p:nvPr/>
          </p:nvSpPr>
          <p:spPr>
            <a:xfrm>
              <a:off x="762000" y="4850130"/>
              <a:ext cx="144780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6" name="Ellipse4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DcBQAA1h0AAMAGAAC5HgAAAAAAACYAAAAIAAAA//////////8="/>
                </a:ext>
              </a:extLst>
            </p:cNvSpPr>
            <p:nvPr/>
          </p:nvSpPr>
          <p:spPr>
            <a:xfrm>
              <a:off x="952500" y="4850130"/>
              <a:ext cx="144780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41" name="Group2"/>
          <p:cNvGrpSpPr>
            <a:extLst>
              <a:ext uri="smNativeData">
                <pr:smNativeData xmlns:pr="smNativeData" val="SMDATA_7_dsm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K8ZAAB4DwAAHB4AAOUTAAAQAAAAJgAAAAgAAAD/////AAAAAA=="/>
              </a:ext>
            </a:extLst>
          </p:cNvGrpSpPr>
          <p:nvPr/>
        </p:nvGrpSpPr>
        <p:grpSpPr>
          <a:xfrm>
            <a:off x="4175125" y="2514600"/>
            <a:ext cx="719455" cy="719455"/>
            <a:chOff x="4175125" y="2514600"/>
            <a:chExt cx="719455" cy="719455"/>
          </a:xfrm>
        </p:grpSpPr>
        <p:sp>
          <p:nvSpPr>
            <p:cNvPr id="46" name="Ellipse3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vGQAAeA8AABweAADlEwAAAAAAACYAAAAIAAAA//////////8="/>
                </a:ext>
              </a:extLst>
            </p:cNvSpPr>
            <p:nvPr/>
          </p:nvSpPr>
          <p:spPr>
            <a:xfrm>
              <a:off x="4175125" y="2514600"/>
              <a:ext cx="719455" cy="719455"/>
            </a:xfrm>
            <a:prstGeom prst="ellips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5" name="Arc2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fGwAArBAAAHIdAADjEgAAAAAAACYAAAAIAAAA//////////8="/>
                </a:ext>
              </a:extLst>
            </p:cNvSpPr>
            <p:nvPr/>
          </p:nvSpPr>
          <p:spPr>
            <a:xfrm flipV="1">
              <a:off x="4530725" y="2710180"/>
              <a:ext cx="255905" cy="360045"/>
            </a:xfrm>
            <a:custGeom>
              <a:avLst/>
              <a:gdLst/>
              <a:ahLst/>
              <a:cxnLst/>
              <a:rect l="0" t="0" r="255905" b="360045"/>
              <a:pathLst>
                <a:path w="255905" h="360045" stroke="0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  <a:lnTo>
                    <a:pt x="127952" y="180022"/>
                  </a:lnTo>
                  <a:lnTo>
                    <a:pt x="127952" y="0"/>
                  </a:lnTo>
                  <a:close/>
                </a:path>
                <a:path w="255905" h="360045" fill="none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4" name="Arc1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NGgAArBAAAN8bAADjEgAAAAAAACYAAAAIAAAA//////////8="/>
                </a:ext>
              </a:extLst>
            </p:cNvSpPr>
            <p:nvPr/>
          </p:nvSpPr>
          <p:spPr>
            <a:xfrm flipH="1" flipV="1">
              <a:off x="4275455" y="2710180"/>
              <a:ext cx="255270" cy="360045"/>
            </a:xfrm>
            <a:custGeom>
              <a:avLst/>
              <a:gdLst/>
              <a:ahLst/>
              <a:cxnLst/>
              <a:rect l="0" t="0" r="255270" b="360045"/>
              <a:pathLst>
                <a:path w="255270" h="360045" stroke="0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  <a:lnTo>
                    <a:pt x="127635" y="180022"/>
                  </a:lnTo>
                  <a:lnTo>
                    <a:pt x="127635" y="0"/>
                  </a:lnTo>
                  <a:close/>
                </a:path>
                <a:path w="255270" h="360045" fill="none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3" name="Ellipse1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DZGgAAhBAAALwbAABnEQAAAAAAACYAAAAIAAAA//////////8="/>
                </a:ext>
              </a:extLst>
            </p:cNvSpPr>
            <p:nvPr/>
          </p:nvSpPr>
          <p:spPr>
            <a:xfrm>
              <a:off x="4364355" y="2684780"/>
              <a:ext cx="144145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2" name="Ellipse2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AFHAAAhBAAAOgcAABnEQAAAAAAACYAAAAIAAAA//////////8="/>
                </a:ext>
              </a:extLst>
            </p:cNvSpPr>
            <p:nvPr/>
          </p:nvSpPr>
          <p:spPr>
            <a:xfrm>
              <a:off x="4554855" y="2684780"/>
              <a:ext cx="144145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47" name="Group5"/>
          <p:cNvGrpSpPr>
            <a:extLst>
              <a:ext uri="smNativeData">
                <pr:smNativeData xmlns:pr="smNativeData" val="SMDATA_7_dsm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KMZAAA4FgAADx4AAKQaAAAQAAAAJgAAAAgAAAD/////AAAAAA=="/>
              </a:ext>
            </a:extLst>
          </p:cNvGrpSpPr>
          <p:nvPr/>
        </p:nvGrpSpPr>
        <p:grpSpPr>
          <a:xfrm>
            <a:off x="4167505" y="3611880"/>
            <a:ext cx="718820" cy="718820"/>
            <a:chOff x="4167505" y="3611880"/>
            <a:chExt cx="718820" cy="718820"/>
          </a:xfrm>
        </p:grpSpPr>
        <p:sp>
          <p:nvSpPr>
            <p:cNvPr id="52" name="Ellipse13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jGQAAOBYAAA8eAACkGgAAAAAAACYAAAAIAAAA//////////8="/>
                </a:ext>
              </a:extLst>
            </p:cNvSpPr>
            <p:nvPr/>
          </p:nvSpPr>
          <p:spPr>
            <a:xfrm>
              <a:off x="4167505" y="3611880"/>
              <a:ext cx="718820" cy="718820"/>
            </a:xfrm>
            <a:prstGeom prst="ellips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1" name="Arc8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TGwAAaxcAAGUdAACjGQAAAAAAACYAAAAIAAAA//////////8="/>
                </a:ext>
              </a:extLst>
            </p:cNvSpPr>
            <p:nvPr/>
          </p:nvSpPr>
          <p:spPr>
            <a:xfrm flipV="1">
              <a:off x="4523105" y="3806825"/>
              <a:ext cx="255270" cy="360680"/>
            </a:xfrm>
            <a:custGeom>
              <a:avLst/>
              <a:gdLst/>
              <a:ahLst/>
              <a:cxnLst/>
              <a:rect l="0" t="0" r="255270" b="360680"/>
              <a:pathLst>
                <a:path w="255270" h="360680" stroke="0">
                  <a:moveTo>
                    <a:pt x="127635" y="0"/>
                  </a:moveTo>
                  <a:lnTo>
                    <a:pt x="130991" y="62"/>
                  </a:lnTo>
                  <a:lnTo>
                    <a:pt x="134344" y="249"/>
                  </a:lnTo>
                  <a:lnTo>
                    <a:pt x="137693" y="561"/>
                  </a:lnTo>
                  <a:lnTo>
                    <a:pt x="141035" y="997"/>
                  </a:lnTo>
                  <a:lnTo>
                    <a:pt x="144367" y="1556"/>
                  </a:lnTo>
                  <a:lnTo>
                    <a:pt x="147688" y="2240"/>
                  </a:lnTo>
                  <a:lnTo>
                    <a:pt x="150995" y="3046"/>
                  </a:lnTo>
                  <a:lnTo>
                    <a:pt x="154286" y="3975"/>
                  </a:lnTo>
                  <a:lnTo>
                    <a:pt x="157559" y="5026"/>
                  </a:lnTo>
                  <a:lnTo>
                    <a:pt x="160811" y="6199"/>
                  </a:lnTo>
                  <a:lnTo>
                    <a:pt x="164040" y="7491"/>
                  </a:lnTo>
                  <a:lnTo>
                    <a:pt x="167243" y="8903"/>
                  </a:lnTo>
                  <a:lnTo>
                    <a:pt x="170420" y="10434"/>
                  </a:lnTo>
                  <a:lnTo>
                    <a:pt x="173567" y="12082"/>
                  </a:lnTo>
                  <a:lnTo>
                    <a:pt x="176682" y="13847"/>
                  </a:lnTo>
                  <a:lnTo>
                    <a:pt x="179763" y="15726"/>
                  </a:lnTo>
                  <a:lnTo>
                    <a:pt x="182808" y="17720"/>
                  </a:lnTo>
                  <a:lnTo>
                    <a:pt x="185815" y="19825"/>
                  </a:lnTo>
                  <a:lnTo>
                    <a:pt x="188782" y="22042"/>
                  </a:lnTo>
                  <a:lnTo>
                    <a:pt x="191706" y="24368"/>
                  </a:lnTo>
                  <a:lnTo>
                    <a:pt x="194586" y="26802"/>
                  </a:lnTo>
                  <a:lnTo>
                    <a:pt x="197420" y="29343"/>
                  </a:lnTo>
                  <a:lnTo>
                    <a:pt x="200206" y="31987"/>
                  </a:lnTo>
                  <a:lnTo>
                    <a:pt x="202941" y="34722"/>
                  </a:lnTo>
                  <a:lnTo>
                    <a:pt x="205624" y="37582"/>
                  </a:lnTo>
                  <a:lnTo>
                    <a:pt x="208254" y="40529"/>
                  </a:lnTo>
                  <a:lnTo>
                    <a:pt x="210828" y="43572"/>
                  </a:lnTo>
                  <a:lnTo>
                    <a:pt x="213344" y="46710"/>
                  </a:lnTo>
                  <a:lnTo>
                    <a:pt x="215801" y="49940"/>
                  </a:lnTo>
                  <a:lnTo>
                    <a:pt x="218197" y="53260"/>
                  </a:lnTo>
                  <a:lnTo>
                    <a:pt x="127635" y="180340"/>
                  </a:lnTo>
                  <a:lnTo>
                    <a:pt x="127635" y="0"/>
                  </a:lnTo>
                  <a:close/>
                </a:path>
                <a:path w="255270" h="360680" fill="none">
                  <a:moveTo>
                    <a:pt x="127635" y="0"/>
                  </a:moveTo>
                  <a:lnTo>
                    <a:pt x="130991" y="62"/>
                  </a:lnTo>
                  <a:lnTo>
                    <a:pt x="134344" y="249"/>
                  </a:lnTo>
                  <a:lnTo>
                    <a:pt x="137693" y="561"/>
                  </a:lnTo>
                  <a:lnTo>
                    <a:pt x="141035" y="997"/>
                  </a:lnTo>
                  <a:lnTo>
                    <a:pt x="144367" y="1556"/>
                  </a:lnTo>
                  <a:lnTo>
                    <a:pt x="147688" y="2240"/>
                  </a:lnTo>
                  <a:lnTo>
                    <a:pt x="150995" y="3046"/>
                  </a:lnTo>
                  <a:lnTo>
                    <a:pt x="154286" y="3975"/>
                  </a:lnTo>
                  <a:lnTo>
                    <a:pt x="157559" y="5026"/>
                  </a:lnTo>
                  <a:lnTo>
                    <a:pt x="160811" y="6199"/>
                  </a:lnTo>
                  <a:lnTo>
                    <a:pt x="164040" y="7491"/>
                  </a:lnTo>
                  <a:lnTo>
                    <a:pt x="167243" y="8903"/>
                  </a:lnTo>
                  <a:lnTo>
                    <a:pt x="170420" y="10434"/>
                  </a:lnTo>
                  <a:lnTo>
                    <a:pt x="173567" y="12082"/>
                  </a:lnTo>
                  <a:lnTo>
                    <a:pt x="176682" y="13847"/>
                  </a:lnTo>
                  <a:lnTo>
                    <a:pt x="179763" y="15726"/>
                  </a:lnTo>
                  <a:lnTo>
                    <a:pt x="182808" y="17720"/>
                  </a:lnTo>
                  <a:lnTo>
                    <a:pt x="185815" y="19825"/>
                  </a:lnTo>
                  <a:lnTo>
                    <a:pt x="188782" y="22042"/>
                  </a:lnTo>
                  <a:lnTo>
                    <a:pt x="191706" y="24368"/>
                  </a:lnTo>
                  <a:lnTo>
                    <a:pt x="194586" y="26802"/>
                  </a:lnTo>
                  <a:lnTo>
                    <a:pt x="197420" y="29343"/>
                  </a:lnTo>
                  <a:lnTo>
                    <a:pt x="200206" y="31987"/>
                  </a:lnTo>
                  <a:lnTo>
                    <a:pt x="202941" y="34722"/>
                  </a:lnTo>
                  <a:lnTo>
                    <a:pt x="205624" y="37582"/>
                  </a:lnTo>
                  <a:lnTo>
                    <a:pt x="208254" y="40529"/>
                  </a:lnTo>
                  <a:lnTo>
                    <a:pt x="210828" y="43572"/>
                  </a:lnTo>
                  <a:lnTo>
                    <a:pt x="213344" y="46710"/>
                  </a:lnTo>
                  <a:lnTo>
                    <a:pt x="215801" y="49940"/>
                  </a:lnTo>
                  <a:lnTo>
                    <a:pt x="218197" y="5326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0" name="Arc9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AGgAAaxcAANMbAACjGQAAAAAAACYAAAAIAAAA//////////8="/>
                </a:ext>
              </a:extLst>
            </p:cNvSpPr>
            <p:nvPr/>
          </p:nvSpPr>
          <p:spPr>
            <a:xfrm flipH="1" flipV="1">
              <a:off x="4267200" y="3806825"/>
              <a:ext cx="255905" cy="360680"/>
            </a:xfrm>
            <a:custGeom>
              <a:avLst/>
              <a:gdLst/>
              <a:ahLst/>
              <a:cxnLst/>
              <a:rect l="0" t="0" r="255905" b="360680"/>
              <a:pathLst>
                <a:path w="255905" h="360680" stroke="0">
                  <a:moveTo>
                    <a:pt x="127952" y="0"/>
                  </a:moveTo>
                  <a:lnTo>
                    <a:pt x="131316" y="62"/>
                  </a:lnTo>
                  <a:lnTo>
                    <a:pt x="134678" y="249"/>
                  </a:lnTo>
                  <a:lnTo>
                    <a:pt x="138035" y="561"/>
                  </a:lnTo>
                  <a:lnTo>
                    <a:pt x="141385" y="997"/>
                  </a:lnTo>
                  <a:lnTo>
                    <a:pt x="144726" y="1556"/>
                  </a:lnTo>
                  <a:lnTo>
                    <a:pt x="148055" y="2240"/>
                  </a:lnTo>
                  <a:lnTo>
                    <a:pt x="151371" y="3046"/>
                  </a:lnTo>
                  <a:lnTo>
                    <a:pt x="154670" y="3975"/>
                  </a:lnTo>
                  <a:lnTo>
                    <a:pt x="157950" y="5026"/>
                  </a:lnTo>
                  <a:lnTo>
                    <a:pt x="161210" y="6199"/>
                  </a:lnTo>
                  <a:lnTo>
                    <a:pt x="164447" y="7491"/>
                  </a:lnTo>
                  <a:lnTo>
                    <a:pt x="167659" y="8903"/>
                  </a:lnTo>
                  <a:lnTo>
                    <a:pt x="170843" y="10434"/>
                  </a:lnTo>
                  <a:lnTo>
                    <a:pt x="173998" y="12082"/>
                  </a:lnTo>
                  <a:lnTo>
                    <a:pt x="177121" y="13847"/>
                  </a:lnTo>
                  <a:lnTo>
                    <a:pt x="180209" y="15726"/>
                  </a:lnTo>
                  <a:lnTo>
                    <a:pt x="183262" y="17720"/>
                  </a:lnTo>
                  <a:lnTo>
                    <a:pt x="186277" y="19825"/>
                  </a:lnTo>
                  <a:lnTo>
                    <a:pt x="189251" y="22042"/>
                  </a:lnTo>
                  <a:lnTo>
                    <a:pt x="192182" y="24368"/>
                  </a:lnTo>
                  <a:lnTo>
                    <a:pt x="195070" y="26802"/>
                  </a:lnTo>
                  <a:lnTo>
                    <a:pt x="197911" y="29343"/>
                  </a:lnTo>
                  <a:lnTo>
                    <a:pt x="200703" y="31987"/>
                  </a:lnTo>
                  <a:lnTo>
                    <a:pt x="203445" y="34729"/>
                  </a:lnTo>
                  <a:lnTo>
                    <a:pt x="206135" y="37582"/>
                  </a:lnTo>
                  <a:lnTo>
                    <a:pt x="208771" y="40529"/>
                  </a:lnTo>
                  <a:lnTo>
                    <a:pt x="211351" y="43572"/>
                  </a:lnTo>
                  <a:lnTo>
                    <a:pt x="213874" y="46710"/>
                  </a:lnTo>
                  <a:lnTo>
                    <a:pt x="216337" y="49940"/>
                  </a:lnTo>
                  <a:lnTo>
                    <a:pt x="218739" y="53260"/>
                  </a:lnTo>
                  <a:lnTo>
                    <a:pt x="127952" y="180340"/>
                  </a:lnTo>
                  <a:lnTo>
                    <a:pt x="127952" y="0"/>
                  </a:lnTo>
                  <a:close/>
                </a:path>
                <a:path w="255905" h="360680" fill="none">
                  <a:moveTo>
                    <a:pt x="127952" y="0"/>
                  </a:moveTo>
                  <a:lnTo>
                    <a:pt x="131316" y="62"/>
                  </a:lnTo>
                  <a:lnTo>
                    <a:pt x="134678" y="249"/>
                  </a:lnTo>
                  <a:lnTo>
                    <a:pt x="138035" y="561"/>
                  </a:lnTo>
                  <a:lnTo>
                    <a:pt x="141385" y="997"/>
                  </a:lnTo>
                  <a:lnTo>
                    <a:pt x="144726" y="1556"/>
                  </a:lnTo>
                  <a:lnTo>
                    <a:pt x="148055" y="2240"/>
                  </a:lnTo>
                  <a:lnTo>
                    <a:pt x="151371" y="3046"/>
                  </a:lnTo>
                  <a:lnTo>
                    <a:pt x="154670" y="3975"/>
                  </a:lnTo>
                  <a:lnTo>
                    <a:pt x="157950" y="5026"/>
                  </a:lnTo>
                  <a:lnTo>
                    <a:pt x="161210" y="6199"/>
                  </a:lnTo>
                  <a:lnTo>
                    <a:pt x="164447" y="7491"/>
                  </a:lnTo>
                  <a:lnTo>
                    <a:pt x="167659" y="8903"/>
                  </a:lnTo>
                  <a:lnTo>
                    <a:pt x="170843" y="10434"/>
                  </a:lnTo>
                  <a:lnTo>
                    <a:pt x="173998" y="12082"/>
                  </a:lnTo>
                  <a:lnTo>
                    <a:pt x="177121" y="13847"/>
                  </a:lnTo>
                  <a:lnTo>
                    <a:pt x="180209" y="15726"/>
                  </a:lnTo>
                  <a:lnTo>
                    <a:pt x="183262" y="17720"/>
                  </a:lnTo>
                  <a:lnTo>
                    <a:pt x="186277" y="19825"/>
                  </a:lnTo>
                  <a:lnTo>
                    <a:pt x="189251" y="22042"/>
                  </a:lnTo>
                  <a:lnTo>
                    <a:pt x="192182" y="24368"/>
                  </a:lnTo>
                  <a:lnTo>
                    <a:pt x="195070" y="26802"/>
                  </a:lnTo>
                  <a:lnTo>
                    <a:pt x="197911" y="29343"/>
                  </a:lnTo>
                  <a:lnTo>
                    <a:pt x="200703" y="31987"/>
                  </a:lnTo>
                  <a:lnTo>
                    <a:pt x="203445" y="34729"/>
                  </a:lnTo>
                  <a:lnTo>
                    <a:pt x="206135" y="37582"/>
                  </a:lnTo>
                  <a:lnTo>
                    <a:pt x="208771" y="40529"/>
                  </a:lnTo>
                  <a:lnTo>
                    <a:pt x="211351" y="43572"/>
                  </a:lnTo>
                  <a:lnTo>
                    <a:pt x="213874" y="46710"/>
                  </a:lnTo>
                  <a:lnTo>
                    <a:pt x="216337" y="49940"/>
                  </a:lnTo>
                  <a:lnTo>
                    <a:pt x="218739" y="5326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9" name="Ellipse12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DMGgAAQxcAALAbAAAnGAAAAAAAACYAAAAIAAAA//////////8="/>
                </a:ext>
              </a:extLst>
            </p:cNvSpPr>
            <p:nvPr/>
          </p:nvSpPr>
          <p:spPr>
            <a:xfrm>
              <a:off x="4356100" y="3781425"/>
              <a:ext cx="144780" cy="14478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8" name="Ellipse8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D4GwAAQxcAANwcAAAnGAAAAAAAACYAAAAIAAAA//////////8="/>
                </a:ext>
              </a:extLst>
            </p:cNvSpPr>
            <p:nvPr/>
          </p:nvSpPr>
          <p:spPr>
            <a:xfrm>
              <a:off x="4546600" y="3781425"/>
              <a:ext cx="144780" cy="14478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53" name="Group4"/>
          <p:cNvGrpSpPr>
            <a:extLst>
              <a:ext uri="smNativeData">
                <pr:smNativeData xmlns:pr="smNativeData" val="SMDATA_7_dsm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MZAACqIwAAXx4AABcoAAAQAAAAJgAAAAgAAAD/////AAAAAA=="/>
              </a:ext>
            </a:extLst>
          </p:cNvGrpSpPr>
          <p:nvPr/>
        </p:nvGrpSpPr>
        <p:grpSpPr>
          <a:xfrm>
            <a:off x="4218305" y="5797550"/>
            <a:ext cx="718820" cy="719455"/>
            <a:chOff x="4218305" y="5797550"/>
            <a:chExt cx="718820" cy="719455"/>
          </a:xfrm>
        </p:grpSpPr>
        <p:sp>
          <p:nvSpPr>
            <p:cNvPr id="58" name="Ellipse9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zGQAAqiMAAF8eAAAXKAAAAAAAACYAAAAIAAAA//////////8="/>
                </a:ext>
              </a:extLst>
            </p:cNvSpPr>
            <p:nvPr/>
          </p:nvSpPr>
          <p:spPr>
            <a:xfrm>
              <a:off x="4218305" y="5797550"/>
              <a:ext cx="718820" cy="719455"/>
            </a:xfrm>
            <a:prstGeom prst="ellips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7" name="Arc5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jHAAA3iQAALUdAAAVJwAAAAAAACYAAAAIAAAA//////////8="/>
                </a:ext>
              </a:extLst>
            </p:cNvSpPr>
            <p:nvPr/>
          </p:nvSpPr>
          <p:spPr>
            <a:xfrm flipV="1">
              <a:off x="4573905" y="5993130"/>
              <a:ext cx="255270" cy="360045"/>
            </a:xfrm>
            <a:custGeom>
              <a:avLst/>
              <a:gdLst/>
              <a:ahLst/>
              <a:cxnLst/>
              <a:rect l="0" t="0" r="255270" b="360045"/>
              <a:pathLst>
                <a:path w="255270" h="360045" stroke="0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  <a:lnTo>
                    <a:pt x="127635" y="180022"/>
                  </a:lnTo>
                  <a:lnTo>
                    <a:pt x="127635" y="0"/>
                  </a:lnTo>
                  <a:close/>
                </a:path>
                <a:path w="255270" h="360045" fill="none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6" name="Arc6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QGgAA3iQAACMcAAAVJwAAAAAAACYAAAAIAAAA//////////8="/>
                </a:ext>
              </a:extLst>
            </p:cNvSpPr>
            <p:nvPr/>
          </p:nvSpPr>
          <p:spPr>
            <a:xfrm flipH="1" flipV="1">
              <a:off x="4318000" y="5993130"/>
              <a:ext cx="255905" cy="360045"/>
            </a:xfrm>
            <a:custGeom>
              <a:avLst/>
              <a:gdLst/>
              <a:ahLst/>
              <a:cxnLst/>
              <a:rect l="0" t="0" r="255905" b="360045"/>
              <a:pathLst>
                <a:path w="255905" h="360045" stroke="0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  <a:lnTo>
                    <a:pt x="127952" y="180022"/>
                  </a:lnTo>
                  <a:lnTo>
                    <a:pt x="127952" y="0"/>
                  </a:lnTo>
                  <a:close/>
                </a:path>
                <a:path w="255905" h="360045" fill="none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5" name="Ellipse14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AcGwAAtiQAAAAcAACZJQAAAAAAACYAAAAIAAAA//////////8="/>
                </a:ext>
              </a:extLst>
            </p:cNvSpPr>
            <p:nvPr/>
          </p:nvSpPr>
          <p:spPr>
            <a:xfrm>
              <a:off x="4406900" y="5967730"/>
              <a:ext cx="144780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4" name="Ellipse15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BIHAAAtiQAACwdAACZJQAAAAAAACYAAAAIAAAA//////////8="/>
                </a:ext>
              </a:extLst>
            </p:cNvSpPr>
            <p:nvPr/>
          </p:nvSpPr>
          <p:spPr>
            <a:xfrm>
              <a:off x="4597400" y="5967730"/>
              <a:ext cx="144780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59" name="Group9"/>
          <p:cNvGrpSpPr>
            <a:extLst>
              <a:ext uri="smNativeData">
                <pr:smNativeData xmlns:pr="smNativeData" val="SMDATA_7_dsm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EvAADyHAAAXTQAAF8hAAAQAAAAJgAAAAgAAAD/////AAAAAA=="/>
              </a:ext>
            </a:extLst>
          </p:cNvGrpSpPr>
          <p:nvPr/>
        </p:nvGrpSpPr>
        <p:grpSpPr>
          <a:xfrm>
            <a:off x="7793355" y="4705350"/>
            <a:ext cx="718820" cy="719455"/>
            <a:chOff x="7793355" y="4705350"/>
            <a:chExt cx="718820" cy="719455"/>
          </a:xfrm>
        </p:grpSpPr>
        <p:sp>
          <p:nvSpPr>
            <p:cNvPr id="64" name="Ellipse23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xLwAA8hwAAF00AABfIQAAAAAAACYAAAAIAAAA//////////8="/>
                </a:ext>
              </a:extLst>
            </p:cNvSpPr>
            <p:nvPr/>
          </p:nvSpPr>
          <p:spPr>
            <a:xfrm>
              <a:off x="7793355" y="4705350"/>
              <a:ext cx="718820" cy="719455"/>
            </a:xfrm>
            <a:prstGeom prst="ellips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3" name="Arc12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hMgAAJh4AALMzAABdIAAAAAAAACYAAAAIAAAA//////////8="/>
                </a:ext>
              </a:extLst>
            </p:cNvSpPr>
            <p:nvPr/>
          </p:nvSpPr>
          <p:spPr>
            <a:xfrm flipV="1">
              <a:off x="8148955" y="4900930"/>
              <a:ext cx="255270" cy="360045"/>
            </a:xfrm>
            <a:custGeom>
              <a:avLst/>
              <a:gdLst/>
              <a:ahLst/>
              <a:cxnLst/>
              <a:rect l="0" t="0" r="255270" b="360045"/>
              <a:pathLst>
                <a:path w="255270" h="360045" stroke="0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  <a:lnTo>
                    <a:pt x="127635" y="180022"/>
                  </a:lnTo>
                  <a:lnTo>
                    <a:pt x="127635" y="0"/>
                  </a:lnTo>
                  <a:close/>
                </a:path>
                <a:path w="255270" h="360045" fill="none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2" name="Arc7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OMAAAJh4AACEyAABdIAAAAAAAACYAAAAIAAAA//////////8="/>
                </a:ext>
              </a:extLst>
            </p:cNvSpPr>
            <p:nvPr/>
          </p:nvSpPr>
          <p:spPr>
            <a:xfrm flipH="1" flipV="1">
              <a:off x="7893050" y="4900930"/>
              <a:ext cx="255905" cy="360045"/>
            </a:xfrm>
            <a:custGeom>
              <a:avLst/>
              <a:gdLst/>
              <a:ahLst/>
              <a:cxnLst/>
              <a:rect l="0" t="0" r="255905" b="360045"/>
              <a:pathLst>
                <a:path w="255905" h="360045" stroke="0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  <a:lnTo>
                    <a:pt x="127952" y="180022"/>
                  </a:lnTo>
                  <a:lnTo>
                    <a:pt x="127952" y="0"/>
                  </a:lnTo>
                  <a:close/>
                </a:path>
                <a:path w="255905" h="360045" fill="none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1" name="Ellipse10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AaMQAA/h0AAP4xAADhHgAAAAAAACYAAAAIAAAA//////////8="/>
                </a:ext>
              </a:extLst>
            </p:cNvSpPr>
            <p:nvPr/>
          </p:nvSpPr>
          <p:spPr>
            <a:xfrm>
              <a:off x="7981950" y="4875530"/>
              <a:ext cx="144780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0" name="Ellipse11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BGMgAA/h0AACozAADhHgAAAAAAACYAAAAIAAAA//////////8="/>
                </a:ext>
              </a:extLst>
            </p:cNvSpPr>
            <p:nvPr/>
          </p:nvSpPr>
          <p:spPr>
            <a:xfrm>
              <a:off x="8172450" y="4875530"/>
              <a:ext cx="144780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65" name="Group7"/>
          <p:cNvGrpSpPr>
            <a:extLst>
              <a:ext uri="smNativeData">
                <pr:smNativeData xmlns:pr="smNativeData" val="SMDATA_7_dsm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AMlAADZCAAAcCkAAEYNAAAQAAAAJgAAAAgAAAD/////AAAAAA=="/>
              </a:ext>
            </a:extLst>
          </p:cNvGrpSpPr>
          <p:nvPr/>
        </p:nvGrpSpPr>
        <p:grpSpPr>
          <a:xfrm>
            <a:off x="6016625" y="1438275"/>
            <a:ext cx="719455" cy="719455"/>
            <a:chOff x="6016625" y="1438275"/>
            <a:chExt cx="719455" cy="719455"/>
          </a:xfrm>
        </p:grpSpPr>
        <p:sp>
          <p:nvSpPr>
            <p:cNvPr id="70" name="Ellipse25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DJQAA2QgAAHApAABGDQAAAAAAACYAAAAIAAAA//////////8="/>
                </a:ext>
              </a:extLst>
            </p:cNvSpPr>
            <p:nvPr/>
          </p:nvSpPr>
          <p:spPr>
            <a:xfrm>
              <a:off x="6016625" y="1438275"/>
              <a:ext cx="719455" cy="719455"/>
            </a:xfrm>
            <a:prstGeom prst="ellips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9" name="Arc16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zJwAADQoAAMYoAABEDAAAAAAAACYAAAAIAAAA//////////8="/>
                </a:ext>
              </a:extLst>
            </p:cNvSpPr>
            <p:nvPr/>
          </p:nvSpPr>
          <p:spPr>
            <a:xfrm flipV="1">
              <a:off x="6372225" y="1633855"/>
              <a:ext cx="255905" cy="360045"/>
            </a:xfrm>
            <a:custGeom>
              <a:avLst/>
              <a:gdLst/>
              <a:ahLst/>
              <a:cxnLst/>
              <a:rect l="0" t="0" r="255905" b="360045"/>
              <a:pathLst>
                <a:path w="255905" h="360045" stroke="0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  <a:lnTo>
                    <a:pt x="127952" y="180022"/>
                  </a:lnTo>
                  <a:lnTo>
                    <a:pt x="127952" y="0"/>
                  </a:lnTo>
                  <a:close/>
                </a:path>
                <a:path w="255905" h="360045" fill="none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8" name="Arc17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hJQAADQoAADMnAABEDAAAAAAAACYAAAAIAAAA//////////8="/>
                </a:ext>
              </a:extLst>
            </p:cNvSpPr>
            <p:nvPr/>
          </p:nvSpPr>
          <p:spPr>
            <a:xfrm flipH="1" flipV="1">
              <a:off x="6116955" y="1633855"/>
              <a:ext cx="255270" cy="360045"/>
            </a:xfrm>
            <a:custGeom>
              <a:avLst/>
              <a:gdLst/>
              <a:ahLst/>
              <a:cxnLst/>
              <a:rect l="0" t="0" r="255270" b="360045"/>
              <a:pathLst>
                <a:path w="255270" h="360045" stroke="0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  <a:lnTo>
                    <a:pt x="127635" y="180022"/>
                  </a:lnTo>
                  <a:lnTo>
                    <a:pt x="127635" y="0"/>
                  </a:lnTo>
                  <a:close/>
                </a:path>
                <a:path w="255270" h="360045" fill="none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7" name="Ellipse24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AtJgAA5QkAABAnAADICgAAAAAAACYAAAAIAAAA//////////8="/>
                </a:ext>
              </a:extLst>
            </p:cNvSpPr>
            <p:nvPr/>
          </p:nvSpPr>
          <p:spPr>
            <a:xfrm>
              <a:off x="6205855" y="1608455"/>
              <a:ext cx="144145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6" name="Ellipse22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BZJwAA5QkAADwoAADICgAAAAAAACYAAAAIAAAA//////////8="/>
                </a:ext>
              </a:extLst>
            </p:cNvSpPr>
            <p:nvPr/>
          </p:nvSpPr>
          <p:spPr>
            <a:xfrm>
              <a:off x="6396355" y="1608455"/>
              <a:ext cx="144145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71" name="Group8"/>
          <p:cNvGrpSpPr>
            <a:extLst>
              <a:ext uri="smNativeData">
                <pr:smNativeData xmlns:pr="smNativeData" val="SMDATA_7_dsm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MIkAADUHAAALykAAEEhAAAQAAAAJgAAAAgAAAD/////AAAAAA=="/>
              </a:ext>
            </a:extLst>
          </p:cNvGrpSpPr>
          <p:nvPr/>
        </p:nvGrpSpPr>
        <p:grpSpPr>
          <a:xfrm>
            <a:off x="5975350" y="4686300"/>
            <a:ext cx="719455" cy="719455"/>
            <a:chOff x="5975350" y="4686300"/>
            <a:chExt cx="719455" cy="719455"/>
          </a:xfrm>
        </p:grpSpPr>
        <p:sp>
          <p:nvSpPr>
            <p:cNvPr id="76" name="Ellipse21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CJAAA1BwAAC8pAABBIQAAAAAAACYAAAAIAAAA//////////8="/>
                </a:ext>
              </a:extLst>
            </p:cNvSpPr>
            <p:nvPr/>
          </p:nvSpPr>
          <p:spPr>
            <a:xfrm>
              <a:off x="5975350" y="4686300"/>
              <a:ext cx="719455" cy="719455"/>
            </a:xfrm>
            <a:prstGeom prst="ellips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5" name="Arc15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YM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yJgAACB4AAIUoAAA/IAAAAAAAACYAAAAIAAAA//////////8="/>
                </a:ext>
              </a:extLst>
            </p:cNvSpPr>
            <p:nvPr/>
          </p:nvSpPr>
          <p:spPr>
            <a:xfrm flipV="1">
              <a:off x="6330950" y="4881880"/>
              <a:ext cx="255905" cy="360045"/>
            </a:xfrm>
            <a:custGeom>
              <a:avLst/>
              <a:gdLst/>
              <a:ahLst/>
              <a:cxnLst/>
              <a:rect l="0" t="0" r="255905" b="360045"/>
              <a:pathLst>
                <a:path w="255905" h="360045" stroke="0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  <a:lnTo>
                    <a:pt x="127952" y="180022"/>
                  </a:lnTo>
                  <a:lnTo>
                    <a:pt x="127952" y="0"/>
                  </a:lnTo>
                  <a:close/>
                </a:path>
                <a:path w="255905" h="360045" fill="none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4" name="Arc14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gJQAACB4AAPImAAA/IAAAAAAAACYAAAAIAAAA//////////8="/>
                </a:ext>
              </a:extLst>
            </p:cNvSpPr>
            <p:nvPr/>
          </p:nvSpPr>
          <p:spPr>
            <a:xfrm flipH="1" flipV="1">
              <a:off x="6075680" y="4881880"/>
              <a:ext cx="255270" cy="360045"/>
            </a:xfrm>
            <a:custGeom>
              <a:avLst/>
              <a:gdLst/>
              <a:ahLst/>
              <a:cxnLst/>
              <a:rect l="0" t="0" r="255270" b="360045"/>
              <a:pathLst>
                <a:path w="255270" h="360045" stroke="0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  <a:lnTo>
                    <a:pt x="127635" y="180022"/>
                  </a:lnTo>
                  <a:lnTo>
                    <a:pt x="127635" y="0"/>
                  </a:lnTo>
                  <a:close/>
                </a:path>
                <a:path w="255270" h="360045" fill="none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3" name="Ellipse19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DsJQAA4B0AAM8mAADDHgAAAAAAACYAAAAIAAAA//////////8="/>
                </a:ext>
              </a:extLst>
            </p:cNvSpPr>
            <p:nvPr/>
          </p:nvSpPr>
          <p:spPr>
            <a:xfrm>
              <a:off x="6164580" y="4856480"/>
              <a:ext cx="144145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2" name="Ellipse20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AYJwAA4B0AAPsnAADDHgAAAAAAACYAAAAIAAAA//////////8="/>
                </a:ext>
              </a:extLst>
            </p:cNvSpPr>
            <p:nvPr/>
          </p:nvSpPr>
          <p:spPr>
            <a:xfrm>
              <a:off x="6355080" y="4856480"/>
              <a:ext cx="144145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77" name="Group11"/>
          <p:cNvGrpSpPr>
            <a:extLst>
              <a:ext uri="smNativeData">
                <pr:smNativeData xmlns:pr="smNativeData" val="SMDATA_7_dsm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HkOAAA4FgAA5hIAAKQaAAAQAAAAJgAAAAgAAAD/////AAAAAA=="/>
              </a:ext>
            </a:extLst>
          </p:cNvGrpSpPr>
          <p:nvPr/>
        </p:nvGrpSpPr>
        <p:grpSpPr>
          <a:xfrm>
            <a:off x="2352675" y="3611880"/>
            <a:ext cx="719455" cy="718820"/>
            <a:chOff x="2352675" y="3611880"/>
            <a:chExt cx="719455" cy="718820"/>
          </a:xfrm>
        </p:grpSpPr>
        <p:sp>
          <p:nvSpPr>
            <p:cNvPr id="82" name="Ellipse31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5DgAAOBYAAOYSAACkGgAAAAAAACYAAAAIAAAA//////////8="/>
                </a:ext>
              </a:extLst>
            </p:cNvSpPr>
            <p:nvPr/>
          </p:nvSpPr>
          <p:spPr>
            <a:xfrm>
              <a:off x="2352675" y="3611880"/>
              <a:ext cx="719455" cy="718820"/>
            </a:xfrm>
            <a:prstGeom prst="ellips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1" name="Arc21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EAAAaxcAADwSAACjGQAAAAAAACYAAAAIAAAA//////////8="/>
                </a:ext>
              </a:extLst>
            </p:cNvSpPr>
            <p:nvPr/>
          </p:nvSpPr>
          <p:spPr>
            <a:xfrm flipV="1">
              <a:off x="2708275" y="3806825"/>
              <a:ext cx="255905" cy="360680"/>
            </a:xfrm>
            <a:custGeom>
              <a:avLst/>
              <a:gdLst/>
              <a:ahLst/>
              <a:cxnLst/>
              <a:rect l="0" t="0" r="255905" b="360680"/>
              <a:pathLst>
                <a:path w="255905" h="360680" stroke="0">
                  <a:moveTo>
                    <a:pt x="127952" y="0"/>
                  </a:moveTo>
                  <a:lnTo>
                    <a:pt x="131316" y="62"/>
                  </a:lnTo>
                  <a:lnTo>
                    <a:pt x="134678" y="249"/>
                  </a:lnTo>
                  <a:lnTo>
                    <a:pt x="138035" y="561"/>
                  </a:lnTo>
                  <a:lnTo>
                    <a:pt x="141385" y="997"/>
                  </a:lnTo>
                  <a:lnTo>
                    <a:pt x="144726" y="1556"/>
                  </a:lnTo>
                  <a:lnTo>
                    <a:pt x="148055" y="2240"/>
                  </a:lnTo>
                  <a:lnTo>
                    <a:pt x="151371" y="3046"/>
                  </a:lnTo>
                  <a:lnTo>
                    <a:pt x="154670" y="3975"/>
                  </a:lnTo>
                  <a:lnTo>
                    <a:pt x="157950" y="5026"/>
                  </a:lnTo>
                  <a:lnTo>
                    <a:pt x="161210" y="6199"/>
                  </a:lnTo>
                  <a:lnTo>
                    <a:pt x="164447" y="7491"/>
                  </a:lnTo>
                  <a:lnTo>
                    <a:pt x="167659" y="8903"/>
                  </a:lnTo>
                  <a:lnTo>
                    <a:pt x="170843" y="10434"/>
                  </a:lnTo>
                  <a:lnTo>
                    <a:pt x="173998" y="12082"/>
                  </a:lnTo>
                  <a:lnTo>
                    <a:pt x="177121" y="13847"/>
                  </a:lnTo>
                  <a:lnTo>
                    <a:pt x="180209" y="15726"/>
                  </a:lnTo>
                  <a:lnTo>
                    <a:pt x="183262" y="17720"/>
                  </a:lnTo>
                  <a:lnTo>
                    <a:pt x="186277" y="19825"/>
                  </a:lnTo>
                  <a:lnTo>
                    <a:pt x="189251" y="22042"/>
                  </a:lnTo>
                  <a:lnTo>
                    <a:pt x="192182" y="24368"/>
                  </a:lnTo>
                  <a:lnTo>
                    <a:pt x="195070" y="26802"/>
                  </a:lnTo>
                  <a:lnTo>
                    <a:pt x="197911" y="29343"/>
                  </a:lnTo>
                  <a:lnTo>
                    <a:pt x="200703" y="31987"/>
                  </a:lnTo>
                  <a:lnTo>
                    <a:pt x="203445" y="34729"/>
                  </a:lnTo>
                  <a:lnTo>
                    <a:pt x="206135" y="37582"/>
                  </a:lnTo>
                  <a:lnTo>
                    <a:pt x="208771" y="40529"/>
                  </a:lnTo>
                  <a:lnTo>
                    <a:pt x="211351" y="43572"/>
                  </a:lnTo>
                  <a:lnTo>
                    <a:pt x="213874" y="46710"/>
                  </a:lnTo>
                  <a:lnTo>
                    <a:pt x="216337" y="49940"/>
                  </a:lnTo>
                  <a:lnTo>
                    <a:pt x="218739" y="53260"/>
                  </a:lnTo>
                  <a:lnTo>
                    <a:pt x="127952" y="180340"/>
                  </a:lnTo>
                  <a:lnTo>
                    <a:pt x="127952" y="0"/>
                  </a:lnTo>
                  <a:close/>
                </a:path>
                <a:path w="255905" h="360680" fill="none">
                  <a:moveTo>
                    <a:pt x="127952" y="0"/>
                  </a:moveTo>
                  <a:lnTo>
                    <a:pt x="131316" y="62"/>
                  </a:lnTo>
                  <a:lnTo>
                    <a:pt x="134678" y="249"/>
                  </a:lnTo>
                  <a:lnTo>
                    <a:pt x="138035" y="561"/>
                  </a:lnTo>
                  <a:lnTo>
                    <a:pt x="141385" y="997"/>
                  </a:lnTo>
                  <a:lnTo>
                    <a:pt x="144726" y="1556"/>
                  </a:lnTo>
                  <a:lnTo>
                    <a:pt x="148055" y="2240"/>
                  </a:lnTo>
                  <a:lnTo>
                    <a:pt x="151371" y="3046"/>
                  </a:lnTo>
                  <a:lnTo>
                    <a:pt x="154670" y="3975"/>
                  </a:lnTo>
                  <a:lnTo>
                    <a:pt x="157950" y="5026"/>
                  </a:lnTo>
                  <a:lnTo>
                    <a:pt x="161210" y="6199"/>
                  </a:lnTo>
                  <a:lnTo>
                    <a:pt x="164447" y="7491"/>
                  </a:lnTo>
                  <a:lnTo>
                    <a:pt x="167659" y="8903"/>
                  </a:lnTo>
                  <a:lnTo>
                    <a:pt x="170843" y="10434"/>
                  </a:lnTo>
                  <a:lnTo>
                    <a:pt x="173998" y="12082"/>
                  </a:lnTo>
                  <a:lnTo>
                    <a:pt x="177121" y="13847"/>
                  </a:lnTo>
                  <a:lnTo>
                    <a:pt x="180209" y="15726"/>
                  </a:lnTo>
                  <a:lnTo>
                    <a:pt x="183262" y="17720"/>
                  </a:lnTo>
                  <a:lnTo>
                    <a:pt x="186277" y="19825"/>
                  </a:lnTo>
                  <a:lnTo>
                    <a:pt x="189251" y="22042"/>
                  </a:lnTo>
                  <a:lnTo>
                    <a:pt x="192182" y="24368"/>
                  </a:lnTo>
                  <a:lnTo>
                    <a:pt x="195070" y="26802"/>
                  </a:lnTo>
                  <a:lnTo>
                    <a:pt x="197911" y="29343"/>
                  </a:lnTo>
                  <a:lnTo>
                    <a:pt x="200703" y="31987"/>
                  </a:lnTo>
                  <a:lnTo>
                    <a:pt x="203445" y="34729"/>
                  </a:lnTo>
                  <a:lnTo>
                    <a:pt x="206135" y="37582"/>
                  </a:lnTo>
                  <a:lnTo>
                    <a:pt x="208771" y="40529"/>
                  </a:lnTo>
                  <a:lnTo>
                    <a:pt x="211351" y="43572"/>
                  </a:lnTo>
                  <a:lnTo>
                    <a:pt x="213874" y="46710"/>
                  </a:lnTo>
                  <a:lnTo>
                    <a:pt x="216337" y="49940"/>
                  </a:lnTo>
                  <a:lnTo>
                    <a:pt x="218739" y="5326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0" name="Arc22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XDwAAaxcAAKkQAACjGQAAAAAAACYAAAAIAAAA//////////8="/>
                </a:ext>
              </a:extLst>
            </p:cNvSpPr>
            <p:nvPr/>
          </p:nvSpPr>
          <p:spPr>
            <a:xfrm flipH="1" flipV="1">
              <a:off x="2453005" y="3806825"/>
              <a:ext cx="255270" cy="360680"/>
            </a:xfrm>
            <a:custGeom>
              <a:avLst/>
              <a:gdLst/>
              <a:ahLst/>
              <a:cxnLst/>
              <a:rect l="0" t="0" r="255270" b="360680"/>
              <a:pathLst>
                <a:path w="255270" h="360680" stroke="0">
                  <a:moveTo>
                    <a:pt x="127635" y="0"/>
                  </a:moveTo>
                  <a:lnTo>
                    <a:pt x="130991" y="62"/>
                  </a:lnTo>
                  <a:lnTo>
                    <a:pt x="134344" y="249"/>
                  </a:lnTo>
                  <a:lnTo>
                    <a:pt x="137693" y="561"/>
                  </a:lnTo>
                  <a:lnTo>
                    <a:pt x="141035" y="997"/>
                  </a:lnTo>
                  <a:lnTo>
                    <a:pt x="144367" y="1556"/>
                  </a:lnTo>
                  <a:lnTo>
                    <a:pt x="147688" y="2240"/>
                  </a:lnTo>
                  <a:lnTo>
                    <a:pt x="150995" y="3046"/>
                  </a:lnTo>
                  <a:lnTo>
                    <a:pt x="154286" y="3975"/>
                  </a:lnTo>
                  <a:lnTo>
                    <a:pt x="157559" y="5026"/>
                  </a:lnTo>
                  <a:lnTo>
                    <a:pt x="160811" y="6199"/>
                  </a:lnTo>
                  <a:lnTo>
                    <a:pt x="164040" y="7491"/>
                  </a:lnTo>
                  <a:lnTo>
                    <a:pt x="167243" y="8903"/>
                  </a:lnTo>
                  <a:lnTo>
                    <a:pt x="170420" y="10434"/>
                  </a:lnTo>
                  <a:lnTo>
                    <a:pt x="173567" y="12082"/>
                  </a:lnTo>
                  <a:lnTo>
                    <a:pt x="176682" y="13847"/>
                  </a:lnTo>
                  <a:lnTo>
                    <a:pt x="179763" y="15726"/>
                  </a:lnTo>
                  <a:lnTo>
                    <a:pt x="182808" y="17720"/>
                  </a:lnTo>
                  <a:lnTo>
                    <a:pt x="185815" y="19825"/>
                  </a:lnTo>
                  <a:lnTo>
                    <a:pt x="188782" y="22042"/>
                  </a:lnTo>
                  <a:lnTo>
                    <a:pt x="191706" y="24368"/>
                  </a:lnTo>
                  <a:lnTo>
                    <a:pt x="194586" y="26802"/>
                  </a:lnTo>
                  <a:lnTo>
                    <a:pt x="197420" y="29343"/>
                  </a:lnTo>
                  <a:lnTo>
                    <a:pt x="200206" y="31987"/>
                  </a:lnTo>
                  <a:lnTo>
                    <a:pt x="202941" y="34722"/>
                  </a:lnTo>
                  <a:lnTo>
                    <a:pt x="205624" y="37582"/>
                  </a:lnTo>
                  <a:lnTo>
                    <a:pt x="208254" y="40529"/>
                  </a:lnTo>
                  <a:lnTo>
                    <a:pt x="210828" y="43572"/>
                  </a:lnTo>
                  <a:lnTo>
                    <a:pt x="213344" y="46710"/>
                  </a:lnTo>
                  <a:lnTo>
                    <a:pt x="215801" y="49940"/>
                  </a:lnTo>
                  <a:lnTo>
                    <a:pt x="218197" y="53260"/>
                  </a:lnTo>
                  <a:lnTo>
                    <a:pt x="127635" y="180340"/>
                  </a:lnTo>
                  <a:lnTo>
                    <a:pt x="127635" y="0"/>
                  </a:lnTo>
                  <a:close/>
                </a:path>
                <a:path w="255270" h="360680" fill="none">
                  <a:moveTo>
                    <a:pt x="127635" y="0"/>
                  </a:moveTo>
                  <a:lnTo>
                    <a:pt x="130991" y="62"/>
                  </a:lnTo>
                  <a:lnTo>
                    <a:pt x="134344" y="249"/>
                  </a:lnTo>
                  <a:lnTo>
                    <a:pt x="137693" y="561"/>
                  </a:lnTo>
                  <a:lnTo>
                    <a:pt x="141035" y="997"/>
                  </a:lnTo>
                  <a:lnTo>
                    <a:pt x="144367" y="1556"/>
                  </a:lnTo>
                  <a:lnTo>
                    <a:pt x="147688" y="2240"/>
                  </a:lnTo>
                  <a:lnTo>
                    <a:pt x="150995" y="3046"/>
                  </a:lnTo>
                  <a:lnTo>
                    <a:pt x="154286" y="3975"/>
                  </a:lnTo>
                  <a:lnTo>
                    <a:pt x="157559" y="5026"/>
                  </a:lnTo>
                  <a:lnTo>
                    <a:pt x="160811" y="6199"/>
                  </a:lnTo>
                  <a:lnTo>
                    <a:pt x="164040" y="7491"/>
                  </a:lnTo>
                  <a:lnTo>
                    <a:pt x="167243" y="8903"/>
                  </a:lnTo>
                  <a:lnTo>
                    <a:pt x="170420" y="10434"/>
                  </a:lnTo>
                  <a:lnTo>
                    <a:pt x="173567" y="12082"/>
                  </a:lnTo>
                  <a:lnTo>
                    <a:pt x="176682" y="13847"/>
                  </a:lnTo>
                  <a:lnTo>
                    <a:pt x="179763" y="15726"/>
                  </a:lnTo>
                  <a:lnTo>
                    <a:pt x="182808" y="17720"/>
                  </a:lnTo>
                  <a:lnTo>
                    <a:pt x="185815" y="19825"/>
                  </a:lnTo>
                  <a:lnTo>
                    <a:pt x="188782" y="22042"/>
                  </a:lnTo>
                  <a:lnTo>
                    <a:pt x="191706" y="24368"/>
                  </a:lnTo>
                  <a:lnTo>
                    <a:pt x="194586" y="26802"/>
                  </a:lnTo>
                  <a:lnTo>
                    <a:pt x="197420" y="29343"/>
                  </a:lnTo>
                  <a:lnTo>
                    <a:pt x="200206" y="31987"/>
                  </a:lnTo>
                  <a:lnTo>
                    <a:pt x="202941" y="34722"/>
                  </a:lnTo>
                  <a:lnTo>
                    <a:pt x="205624" y="37582"/>
                  </a:lnTo>
                  <a:lnTo>
                    <a:pt x="208254" y="40529"/>
                  </a:lnTo>
                  <a:lnTo>
                    <a:pt x="210828" y="43572"/>
                  </a:lnTo>
                  <a:lnTo>
                    <a:pt x="213344" y="46710"/>
                  </a:lnTo>
                  <a:lnTo>
                    <a:pt x="215801" y="49940"/>
                  </a:lnTo>
                  <a:lnTo>
                    <a:pt x="218197" y="5326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9" name="Ellipse30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CjDwAAQxcAAIYQAAAnGAAAAAAAACYAAAAIAAAA//////////8="/>
                </a:ext>
              </a:extLst>
            </p:cNvSpPr>
            <p:nvPr/>
          </p:nvSpPr>
          <p:spPr>
            <a:xfrm>
              <a:off x="2541905" y="3781425"/>
              <a:ext cx="144145" cy="14478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8" name="Ellipse26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DPEAAAQxcAALIRAAAnGAAAAAAAACYAAAAIAAAA//////////8="/>
                </a:ext>
              </a:extLst>
            </p:cNvSpPr>
            <p:nvPr/>
          </p:nvSpPr>
          <p:spPr>
            <a:xfrm>
              <a:off x="2732405" y="3781425"/>
              <a:ext cx="144145" cy="14478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83" name="Group10"/>
          <p:cNvGrpSpPr>
            <a:extLst>
              <a:ext uri="smNativeData">
                <pr:smNativeData xmlns:pr="smNativeData" val="SMDATA_7_dsm5XBMAAAAlAAAAAQAAAA0AAAAAkAAAAEgAAACQAAAASAAAAAAAAAAAAAAAAAAAABcAAAAUAAAAAAAAAAAAAAD/fwAA/38AAAAAAAAJAAAABAAAABgMAAAMAAAAEAAAAAAAAAAAAAAAAAAAAAAAAAAfAAAAVAAAAAAAAAAAAAAAAAAAAAAAAAAAAAAAAAAAAAAAAAAAAAAAAAAAAAAAAAAAAAAAAAAAAAAAAAAAAAAAAAAAAAAAAAAAAAAAAAAAAAAAAAAAAAAAAAAAACEAAAAYAAAAFAAAAN0vAAB4DwAASTQAAOUTAAAQAAAAJgAAAAgAAAD/////AAAAAA=="/>
              </a:ext>
            </a:extLst>
          </p:cNvGrpSpPr>
          <p:nvPr/>
        </p:nvGrpSpPr>
        <p:grpSpPr>
          <a:xfrm>
            <a:off x="7780655" y="2514600"/>
            <a:ext cx="718820" cy="719455"/>
            <a:chOff x="7780655" y="2514600"/>
            <a:chExt cx="718820" cy="719455"/>
          </a:xfrm>
        </p:grpSpPr>
        <p:sp>
          <p:nvSpPr>
            <p:cNvPr id="88" name="Ellipse27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dLwAAeA8AAEk0AADlEwAAAAAAACYAAAAIAAAA//////////8="/>
                </a:ext>
              </a:extLst>
            </p:cNvSpPr>
            <p:nvPr/>
          </p:nvSpPr>
          <p:spPr>
            <a:xfrm>
              <a:off x="7780655" y="2514600"/>
              <a:ext cx="718820" cy="719455"/>
            </a:xfrm>
            <a:prstGeom prst="ellips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7" name="Arc18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NMgAArBAAAJ8zAADjEgAAAAAAACYAAAAIAAAA//////////8="/>
                </a:ext>
              </a:extLst>
            </p:cNvSpPr>
            <p:nvPr/>
          </p:nvSpPr>
          <p:spPr>
            <a:xfrm flipV="1">
              <a:off x="8136255" y="2710180"/>
              <a:ext cx="255270" cy="360045"/>
            </a:xfrm>
            <a:custGeom>
              <a:avLst/>
              <a:gdLst/>
              <a:ahLst/>
              <a:cxnLst/>
              <a:rect l="0" t="0" r="255270" b="360045"/>
              <a:pathLst>
                <a:path w="255270" h="360045" stroke="0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  <a:lnTo>
                    <a:pt x="127635" y="180022"/>
                  </a:lnTo>
                  <a:lnTo>
                    <a:pt x="127635" y="0"/>
                  </a:lnTo>
                  <a:close/>
                </a:path>
                <a:path w="255270" h="360045" fill="none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6" name="Arc19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6MAAArBAAAA0yAADjEgAAAAAAACYAAAAIAAAA//////////8="/>
                </a:ext>
              </a:extLst>
            </p:cNvSpPr>
            <p:nvPr/>
          </p:nvSpPr>
          <p:spPr>
            <a:xfrm flipH="1" flipV="1">
              <a:off x="7880350" y="2710180"/>
              <a:ext cx="255905" cy="360045"/>
            </a:xfrm>
            <a:custGeom>
              <a:avLst/>
              <a:gdLst/>
              <a:ahLst/>
              <a:cxnLst/>
              <a:rect l="0" t="0" r="255905" b="360045"/>
              <a:pathLst>
                <a:path w="255905" h="360045" stroke="0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  <a:lnTo>
                    <a:pt x="127952" y="180022"/>
                  </a:lnTo>
                  <a:lnTo>
                    <a:pt x="127952" y="0"/>
                  </a:lnTo>
                  <a:close/>
                </a:path>
                <a:path w="255905" h="360045" fill="none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5" name="Ellipse32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AGMQAAhBAAAOoxAABnEQAAAAAAACYAAAAIAAAA//////////8="/>
                </a:ext>
              </a:extLst>
            </p:cNvSpPr>
            <p:nvPr/>
          </p:nvSpPr>
          <p:spPr>
            <a:xfrm>
              <a:off x="7969250" y="2684780"/>
              <a:ext cx="144780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4" name="Ellipse33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AyMgAAhBAAABYzAABnEQAAAAAAACYAAAAIAAAA//////////8="/>
                </a:ext>
              </a:extLst>
            </p:cNvSpPr>
            <p:nvPr/>
          </p:nvSpPr>
          <p:spPr>
            <a:xfrm>
              <a:off x="8159750" y="2684780"/>
              <a:ext cx="144780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grpSp>
        <p:nvGrpSpPr>
          <p:cNvPr id="89" name="Group6"/>
          <p:cNvGrpSpPr>
            <a:extLst>
              <a:ext uri="smNativeData">
                <pr:smNativeData xmlns:pr="smNativeData" val="SMDATA_7_dsm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K4OAADtCAAAGhMAAFoNAAAQAAAAJgAAAAgAAAD/////AAAAAA=="/>
              </a:ext>
            </a:extLst>
          </p:cNvGrpSpPr>
          <p:nvPr/>
        </p:nvGrpSpPr>
        <p:grpSpPr>
          <a:xfrm>
            <a:off x="2386330" y="1450975"/>
            <a:ext cx="718820" cy="719455"/>
            <a:chOff x="2386330" y="1450975"/>
            <a:chExt cx="718820" cy="719455"/>
          </a:xfrm>
        </p:grpSpPr>
        <p:sp>
          <p:nvSpPr>
            <p:cNvPr id="94" name="Ellipse18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u+DjD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uDgAA7QgAABoTAABaDQAAAAAAACYAAAAIAAAA//////////8="/>
                </a:ext>
              </a:extLst>
            </p:cNvSpPr>
            <p:nvPr/>
          </p:nvSpPr>
          <p:spPr>
            <a:xfrm>
              <a:off x="2386330" y="1450975"/>
              <a:ext cx="718820" cy="719455"/>
            </a:xfrm>
            <a:prstGeom prst="ellips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3" name="Arc13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eEAAAIQoAAHASAABYDAAAAAAAACYAAAAIAAAA//////////8="/>
                </a:ext>
              </a:extLst>
            </p:cNvSpPr>
            <p:nvPr/>
          </p:nvSpPr>
          <p:spPr>
            <a:xfrm flipV="1">
              <a:off x="2741930" y="1646555"/>
              <a:ext cx="255270" cy="360045"/>
            </a:xfrm>
            <a:custGeom>
              <a:avLst/>
              <a:gdLst/>
              <a:ahLst/>
              <a:cxnLst/>
              <a:rect l="0" t="0" r="255270" b="360045"/>
              <a:pathLst>
                <a:path w="255270" h="360045" stroke="0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  <a:lnTo>
                    <a:pt x="127635" y="180022"/>
                  </a:lnTo>
                  <a:lnTo>
                    <a:pt x="127635" y="0"/>
                  </a:lnTo>
                  <a:close/>
                </a:path>
                <a:path w="255270" h="360045" fill="none">
                  <a:moveTo>
                    <a:pt x="127635" y="0"/>
                  </a:moveTo>
                  <a:lnTo>
                    <a:pt x="130991" y="62"/>
                  </a:lnTo>
                  <a:lnTo>
                    <a:pt x="134344" y="248"/>
                  </a:lnTo>
                  <a:lnTo>
                    <a:pt x="137693" y="559"/>
                  </a:lnTo>
                  <a:lnTo>
                    <a:pt x="141035" y="994"/>
                  </a:lnTo>
                  <a:lnTo>
                    <a:pt x="144367" y="1553"/>
                  </a:lnTo>
                  <a:lnTo>
                    <a:pt x="147688" y="2235"/>
                  </a:lnTo>
                  <a:lnTo>
                    <a:pt x="150995" y="3040"/>
                  </a:lnTo>
                  <a:lnTo>
                    <a:pt x="154286" y="3968"/>
                  </a:lnTo>
                  <a:lnTo>
                    <a:pt x="157559" y="5017"/>
                  </a:lnTo>
                  <a:lnTo>
                    <a:pt x="160811" y="6187"/>
                  </a:lnTo>
                  <a:lnTo>
                    <a:pt x="164040" y="7478"/>
                  </a:lnTo>
                  <a:lnTo>
                    <a:pt x="167243" y="8887"/>
                  </a:lnTo>
                  <a:lnTo>
                    <a:pt x="170420" y="10415"/>
                  </a:lnTo>
                  <a:lnTo>
                    <a:pt x="173567" y="12060"/>
                  </a:lnTo>
                  <a:lnTo>
                    <a:pt x="176682" y="13822"/>
                  </a:lnTo>
                  <a:lnTo>
                    <a:pt x="179763" y="15698"/>
                  </a:lnTo>
                  <a:lnTo>
                    <a:pt x="182808" y="17688"/>
                  </a:lnTo>
                  <a:lnTo>
                    <a:pt x="185815" y="19790"/>
                  </a:lnTo>
                  <a:lnTo>
                    <a:pt x="188782" y="22003"/>
                  </a:lnTo>
                  <a:lnTo>
                    <a:pt x="191706" y="24325"/>
                  </a:lnTo>
                  <a:lnTo>
                    <a:pt x="194586" y="26755"/>
                  </a:lnTo>
                  <a:lnTo>
                    <a:pt x="197420" y="29290"/>
                  </a:lnTo>
                  <a:lnTo>
                    <a:pt x="200206" y="31930"/>
                  </a:lnTo>
                  <a:lnTo>
                    <a:pt x="202941" y="34665"/>
                  </a:lnTo>
                  <a:lnTo>
                    <a:pt x="205624" y="37515"/>
                  </a:lnTo>
                  <a:lnTo>
                    <a:pt x="208254" y="40457"/>
                  </a:lnTo>
                  <a:lnTo>
                    <a:pt x="210828" y="43495"/>
                  </a:lnTo>
                  <a:lnTo>
                    <a:pt x="213344" y="46627"/>
                  </a:lnTo>
                  <a:lnTo>
                    <a:pt x="215801" y="49851"/>
                  </a:lnTo>
                  <a:lnTo>
                    <a:pt x="218197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2" name="Arc20"/>
            <p:cNvSpPr>
              <a:extLst>
                <a:ext uri="smNativeData">
                  <pr:smNativeData xmlns:pr="smNativeData" val="SMDATA_13_dsm5XBMAAAAlAAAAfAAAAA0AAAAAkAAAAEgAAACQAAAASAAAAAAAAAABAAAAAgAAAAEAAABQAAAAAAAAAAAAAAAzMzMzg/vrPwAAAAAAAAAAAAAAAAAA8L9I/jGXhbTmPwAAAAAAAAAA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LDwAAIQoAAN4QAABYDAAAAAAAACYAAAAIAAAA//////////8="/>
                </a:ext>
              </a:extLst>
            </p:cNvSpPr>
            <p:nvPr/>
          </p:nvSpPr>
          <p:spPr>
            <a:xfrm flipH="1" flipV="1">
              <a:off x="2486025" y="1646555"/>
              <a:ext cx="255905" cy="360045"/>
            </a:xfrm>
            <a:custGeom>
              <a:avLst/>
              <a:gdLst/>
              <a:ahLst/>
              <a:cxnLst/>
              <a:rect l="0" t="0" r="255905" b="360045"/>
              <a:pathLst>
                <a:path w="255905" h="360045" stroke="0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  <a:lnTo>
                    <a:pt x="127952" y="180022"/>
                  </a:lnTo>
                  <a:lnTo>
                    <a:pt x="127952" y="0"/>
                  </a:lnTo>
                  <a:close/>
                </a:path>
                <a:path w="255905" h="360045" fill="none">
                  <a:moveTo>
                    <a:pt x="127952" y="0"/>
                  </a:moveTo>
                  <a:lnTo>
                    <a:pt x="131316" y="62"/>
                  </a:lnTo>
                  <a:lnTo>
                    <a:pt x="134678" y="248"/>
                  </a:lnTo>
                  <a:lnTo>
                    <a:pt x="138035" y="559"/>
                  </a:lnTo>
                  <a:lnTo>
                    <a:pt x="141385" y="994"/>
                  </a:lnTo>
                  <a:lnTo>
                    <a:pt x="144726" y="1553"/>
                  </a:lnTo>
                  <a:lnTo>
                    <a:pt x="148055" y="2235"/>
                  </a:lnTo>
                  <a:lnTo>
                    <a:pt x="151371" y="3040"/>
                  </a:lnTo>
                  <a:lnTo>
                    <a:pt x="154670" y="3968"/>
                  </a:lnTo>
                  <a:lnTo>
                    <a:pt x="157950" y="5017"/>
                  </a:lnTo>
                  <a:lnTo>
                    <a:pt x="161210" y="6187"/>
                  </a:lnTo>
                  <a:lnTo>
                    <a:pt x="164447" y="7478"/>
                  </a:lnTo>
                  <a:lnTo>
                    <a:pt x="167659" y="8887"/>
                  </a:lnTo>
                  <a:lnTo>
                    <a:pt x="170843" y="10415"/>
                  </a:lnTo>
                  <a:lnTo>
                    <a:pt x="173998" y="12060"/>
                  </a:lnTo>
                  <a:lnTo>
                    <a:pt x="177121" y="13822"/>
                  </a:lnTo>
                  <a:lnTo>
                    <a:pt x="180209" y="15698"/>
                  </a:lnTo>
                  <a:lnTo>
                    <a:pt x="183262" y="17688"/>
                  </a:lnTo>
                  <a:lnTo>
                    <a:pt x="186277" y="19790"/>
                  </a:lnTo>
                  <a:lnTo>
                    <a:pt x="189251" y="22003"/>
                  </a:lnTo>
                  <a:lnTo>
                    <a:pt x="192182" y="24325"/>
                  </a:lnTo>
                  <a:lnTo>
                    <a:pt x="195070" y="26755"/>
                  </a:lnTo>
                  <a:lnTo>
                    <a:pt x="197911" y="29290"/>
                  </a:lnTo>
                  <a:lnTo>
                    <a:pt x="200703" y="31930"/>
                  </a:lnTo>
                  <a:lnTo>
                    <a:pt x="203445" y="34672"/>
                  </a:lnTo>
                  <a:lnTo>
                    <a:pt x="206135" y="37515"/>
                  </a:lnTo>
                  <a:lnTo>
                    <a:pt x="208771" y="40457"/>
                  </a:lnTo>
                  <a:lnTo>
                    <a:pt x="211351" y="43495"/>
                  </a:lnTo>
                  <a:lnTo>
                    <a:pt x="213874" y="46627"/>
                  </a:lnTo>
                  <a:lnTo>
                    <a:pt x="216337" y="49851"/>
                  </a:lnTo>
                  <a:lnTo>
                    <a:pt x="218739" y="53166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1" name="Ellipse28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QM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DXDwAA+QkAALsQAADcCgAAAAAAACYAAAAIAAAA//////////8="/>
                </a:ext>
              </a:extLst>
            </p:cNvSpPr>
            <p:nvPr/>
          </p:nvSpPr>
          <p:spPr>
            <a:xfrm>
              <a:off x="2574925" y="1621155"/>
              <a:ext cx="144780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0" name="Ellipse29"/>
            <p:cNvSpPr>
              <a:extLst>
                <a:ext uri="smNativeData">
                  <pr:smNativeData xmlns:pr="smNativeData" val="SMDATA_13_dsm5XBMAAAAlAAAAZgAAAA0AAAAAkAAAAEgAAACQAAAASAAAAAAAAAABAAAAAAAAAAEAAABQAAAAAAAAAAAA8D8AAAAAAADw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C////AQAAAAAAAAAAAAAAAAAAAAAAAAAAAAAAAAAAAAAAAAAAAAAAAn9/fwCAgIADzMzMAMDA/wB/f38AAAAAAAAAAAAAAAAAAAAAAAAAAAAhAAAAGAAAABQAAAADEQAA+QkAAOcRAADcCgAAAAAAACYAAAAIAAAA//////////8="/>
                </a:ext>
              </a:extLst>
            </p:cNvSpPr>
            <p:nvPr/>
          </p:nvSpPr>
          <p:spPr>
            <a:xfrm>
              <a:off x="2765425" y="1621155"/>
              <a:ext cx="144780" cy="144145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95" name="Textbox33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HAAAA0AcAAJoLAAB0DgAAEAAAACYAAAAIAAAA//////////8="/>
              </a:ext>
            </a:extLst>
          </p:cNvSpPr>
          <p:nvPr/>
        </p:nvSpPr>
        <p:spPr>
          <a:xfrm>
            <a:off x="85725" y="12700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120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96" name="Textbox36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CwAA0AcAAK0WAAB0DgAAEAAAACYAAAAIAAAA//////////8="/>
              </a:ext>
            </a:extLst>
          </p:cNvSpPr>
          <p:nvPr/>
        </p:nvSpPr>
        <p:spPr>
          <a:xfrm>
            <a:off x="1885950" y="12700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90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97" name="Textbox35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tFgAAzgcAAMAhAAByDgAAEAAAACYAAAAIAAAA//////////8="/>
              </a:ext>
            </a:extLst>
          </p:cNvSpPr>
          <p:nvPr/>
        </p:nvSpPr>
        <p:spPr>
          <a:xfrm>
            <a:off x="3686175" y="126873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30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98" name="Textbox34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AIQAAzgcAANMsAAByDgAAEAAAACYAAAAIAAAA//////////8="/>
              </a:ext>
            </a:extLst>
          </p:cNvSpPr>
          <p:nvPr/>
        </p:nvSpPr>
        <p:spPr>
          <a:xfrm>
            <a:off x="5486400" y="126873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25%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80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99" name="Textbox28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TLAAAzgcAAOY3AAByDgAAEAAAACYAAAAIAAAA//////////8="/>
              </a:ext>
            </a:extLst>
          </p:cNvSpPr>
          <p:nvPr/>
        </p:nvSpPr>
        <p:spPr>
          <a:xfrm>
            <a:off x="7286625" y="126873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25%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60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0" name="Textbox27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HAAAAdw4AAJoLAAAbFQAAEAAAACYAAAAIAAAA//////////8="/>
              </a:ext>
            </a:extLst>
          </p:cNvSpPr>
          <p:nvPr/>
        </p:nvSpPr>
        <p:spPr>
          <a:xfrm>
            <a:off x="85725" y="2351405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200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1" name="Textbox26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CwAAdw4AAK0WAAAbFQAAEAAAACYAAAAIAAAA//////////8="/>
              </a:ext>
            </a:extLst>
          </p:cNvSpPr>
          <p:nvPr/>
        </p:nvSpPr>
        <p:spPr>
          <a:xfrm>
            <a:off x="1885950" y="2351405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2" name="Textbox29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tFgAAdA4AAMAhAAAYFQAAEAAAACYAAAAIAAAA//////////8="/>
              </a:ext>
            </a:extLst>
          </p:cNvSpPr>
          <p:nvPr/>
        </p:nvSpPr>
        <p:spPr>
          <a:xfrm>
            <a:off x="3686175" y="23495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120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3" name="Textbox32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AIQAAdA4AANMsAAAYFQAAEAAAACYAAAAIAAAA//////////8="/>
              </a:ext>
            </a:extLst>
          </p:cNvSpPr>
          <p:nvPr/>
        </p:nvSpPr>
        <p:spPr>
          <a:xfrm>
            <a:off x="5486400" y="23495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70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4" name="Textbox31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TLAAAdA4AAOY3AAAYFQAAEAAAACYAAAAIAAAA//////////8="/>
              </a:ext>
            </a:extLst>
          </p:cNvSpPr>
          <p:nvPr/>
        </p:nvSpPr>
        <p:spPr>
          <a:xfrm>
            <a:off x="7286625" y="23495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40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5" name="Textbox30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HAAAAGBUAAJoLAAC8GwAAEAAAACYAAAAIAAAA//////////8="/>
              </a:ext>
            </a:extLst>
          </p:cNvSpPr>
          <p:nvPr/>
        </p:nvSpPr>
        <p:spPr>
          <a:xfrm>
            <a:off x="85725" y="34290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240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6" name="Textbox37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CwAAGBUAAK0WAAC8GwAAEAAAACYAAAAIAAAA//////////8="/>
              </a:ext>
            </a:extLst>
          </p:cNvSpPr>
          <p:nvPr/>
        </p:nvSpPr>
        <p:spPr>
          <a:xfrm>
            <a:off x="1885950" y="34290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25%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400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7" name="Textbox46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tFgAAFhUAAMAhAAC6GwAAEAAAACYAAAAIAAAA//////////8="/>
              </a:ext>
            </a:extLst>
          </p:cNvSpPr>
          <p:nvPr/>
        </p:nvSpPr>
        <p:spPr>
          <a:xfrm>
            <a:off x="3686175" y="342773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25%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140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8" name="Textbox45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AIQAAFhUAANMsAAC6GwAAEAAAACYAAAAIAAAA//////////8="/>
              </a:ext>
            </a:extLst>
          </p:cNvSpPr>
          <p:nvPr/>
        </p:nvSpPr>
        <p:spPr>
          <a:xfrm>
            <a:off x="5486400" y="342773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80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09" name="Textbox44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TLAAAFhUAAOY3AAC6GwAAEAAAACYAAAAIAAAA//////////8="/>
              </a:ext>
            </a:extLst>
          </p:cNvSpPr>
          <p:nvPr/>
        </p:nvSpPr>
        <p:spPr>
          <a:xfrm>
            <a:off x="7286625" y="342773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120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10" name="Textbox47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HAAAAvxsAAJoLAABjIgAAEAAAACYAAAAIAAAA//////////8="/>
              </a:ext>
            </a:extLst>
          </p:cNvSpPr>
          <p:nvPr/>
        </p:nvSpPr>
        <p:spPr>
          <a:xfrm>
            <a:off x="85725" y="4510405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230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11" name="Textbox50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CwAAvxsAAK0WAABjIgAAEAAAACYAAAAIAAAA//////////8="/>
              </a:ext>
            </a:extLst>
          </p:cNvSpPr>
          <p:nvPr/>
        </p:nvSpPr>
        <p:spPr>
          <a:xfrm>
            <a:off x="1885950" y="4510405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170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12" name="Textbox49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tFgAAvBsAAMAhAABgIgAAEAAAACYAAAAIAAAA//////////8="/>
              </a:ext>
            </a:extLst>
          </p:cNvSpPr>
          <p:nvPr/>
        </p:nvSpPr>
        <p:spPr>
          <a:xfrm>
            <a:off x="3686175" y="45085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70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13" name="Textbox48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EM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AIQAAvBsAANMsAABgIgAAEAAAACYAAAAIAAAA//////////8="/>
              </a:ext>
            </a:extLst>
          </p:cNvSpPr>
          <p:nvPr/>
        </p:nvSpPr>
        <p:spPr>
          <a:xfrm>
            <a:off x="5486400" y="45085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100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14" name="Textbox40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TLAAAvBsAAOY3AABgIgAAEAAAACYAAAAIAAAA//////////8="/>
              </a:ext>
            </a:extLst>
          </p:cNvSpPr>
          <p:nvPr/>
        </p:nvSpPr>
        <p:spPr>
          <a:xfrm>
            <a:off x="7286625" y="45085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360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15" name="Textbox39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HAAAAYyIAAJoLAAAHKQAAEAAAACYAAAAIAAAA//////////8="/>
              </a:ext>
            </a:extLst>
          </p:cNvSpPr>
          <p:nvPr/>
        </p:nvSpPr>
        <p:spPr>
          <a:xfrm>
            <a:off x="85725" y="5589905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120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16" name="Textbox38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CwAAYyIAAK0WAAAHKQAAEAAAACYAAAAIAAAA//////////8="/>
              </a:ext>
            </a:extLst>
          </p:cNvSpPr>
          <p:nvPr/>
        </p:nvSpPr>
        <p:spPr>
          <a:xfrm>
            <a:off x="1885950" y="5589905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10%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70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17" name="Textbox41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tFgAAYCIAAMAhAAAEKQAAEAAAACYAAAAIAAAA//////////8="/>
              </a:ext>
            </a:extLst>
          </p:cNvSpPr>
          <p:nvPr/>
        </p:nvSpPr>
        <p:spPr>
          <a:xfrm>
            <a:off x="3686175" y="55880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80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18" name="Textbox43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AIQAAYCIAANMsAAAEKQAAEAAAACYAAAAIAAAA//////////8="/>
              </a:ext>
            </a:extLst>
          </p:cNvSpPr>
          <p:nvPr/>
        </p:nvSpPr>
        <p:spPr>
          <a:xfrm>
            <a:off x="5486400" y="55880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20%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90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19" name="Textbox42"/>
          <p:cNvSpPr txBox="1">
            <a:extLst>
              <a:ext uri="smNativeData">
                <pr:smNativeData xmlns:pr="smNativeData" val="SMDATA_13_dsm5XBMAAAAlAAAAEgAAAA0AAAAAkAAAAEgAAACQAAAASAAAAAAAAAAA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TLAAAYCIAAOY3AAAEKQAAEAAAACYAAAAIAAAA//////////8="/>
              </a:ext>
            </a:extLst>
          </p:cNvSpPr>
          <p:nvPr/>
        </p:nvSpPr>
        <p:spPr>
          <a:xfrm>
            <a:off x="7286625" y="5588000"/>
            <a:ext cx="1800225" cy="1079500"/>
          </a:xfrm>
          <a:prstGeom prst="rect">
            <a:avLst/>
          </a:prstGeom>
          <a:solidFill>
            <a:srgbClr val="FFFF99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5% of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  <a:p>
            <a:pPr algn="ctr"/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40 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120" name="TextArtObject1"/>
          <p:cNvSpPr>
            <a:extLst>
              <a:ext uri="smNativeData">
                <pr:smNativeData xmlns:pr="smNativeData" val="SMDATA_14_dsm5XBMAAAAlAAAAEAAAAA0AAAAAkAAAAEgAAACQAAAASAAAAAAAAAAAAAAAAAAAAAEAAABQAAAAAAAAAAAAAAAAAAAAAADgPwAAAAAAAOA/AAAAAAAA4D8AAAAAAADgPwAAAAAAAOA/AAAAAAAA4D8AAAAAAADgPwAAAAAAAOA/AAAAAAAA4D8CAAAAjAAAAAEAAAAAAAAAAAAACf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wBvAG0AaQBjACAAUwBhAG4AcwAgAE0AUw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L///8BAAAAAAAAAAAAAAAAAAAAAAAAAAAAAAAAAAAAAAAAAAAAAAAAf39/AICAgAPMzMwAwMD/AH9/fwAAAAAAAAAAAAAAAAAAAAAAAAAAACEAAAAYAAAAFAAAAMkJAAA+AQAAcS8AAKoFAAAQAAAAJgAAAAgAAAD//////////w=="/>
              </a:ext>
            </a:extLst>
          </p:cNvSpPr>
          <p:nvPr/>
        </p:nvSpPr>
        <p:spPr>
          <a:xfrm>
            <a:off x="1590675" y="201930"/>
            <a:ext cx="6121400" cy="7188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1"/>
                </a:solidFill>
                <a:effectLst/>
                <a:latin typeface="Comic Sans MS"/>
              </a:rPr>
              <a:t>FIND THE REWARD!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2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3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3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4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6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6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7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7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8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9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9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0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0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1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2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2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3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3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4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down)">
                                      <p:cBhvr>
                                        <p:cTn id="1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</p:childTnLst>
        </p:cTn>
      </p:par>
    </p:tnLst>
    <p:bldLst>
      <p:bldP spid="95" grpId="0" animBg="1" advAuto="0"/>
      <p:bldP spid="96" grpId="0" animBg="1" advAuto="0"/>
      <p:bldP spid="97" grpId="0" animBg="1" advAuto="0"/>
      <p:bldP spid="98" grpId="0" animBg="1" advAuto="0"/>
      <p:bldP spid="99" grpId="0" animBg="1" advAuto="0"/>
      <p:bldP spid="100" grpId="0" animBg="1" advAuto="0"/>
      <p:bldP spid="101" grpId="0" animBg="1" advAuto="0"/>
      <p:bldP spid="102" grpId="0" animBg="1" advAuto="0"/>
      <p:bldP spid="103" grpId="0" animBg="1" advAuto="0"/>
      <p:bldP spid="104" grpId="0" animBg="1" advAuto="0"/>
      <p:bldP spid="105" grpId="0" animBg="1" advAuto="0"/>
      <p:bldP spid="106" grpId="0" animBg="1" advAuto="0"/>
      <p:bldP spid="107" grpId="0" animBg="1" advAuto="0"/>
      <p:bldP spid="108" grpId="0" animBg="1" advAuto="0"/>
      <p:bldP spid="109" grpId="0" animBg="1" advAuto="0"/>
      <p:bldP spid="110" grpId="0" animBg="1" advAuto="0"/>
      <p:bldP spid="111" grpId="0" animBg="1" advAuto="0"/>
      <p:bldP spid="112" grpId="0" animBg="1" advAuto="0"/>
      <p:bldP spid="113" grpId="0" animBg="1" advAuto="0"/>
      <p:bldP spid="114" grpId="0" animBg="1" advAuto="0"/>
      <p:bldP spid="115" grpId="0" animBg="1" advAuto="0"/>
      <p:bldP spid="116" grpId="0" animBg="1" advAuto="0"/>
      <p:bldP spid="117" grpId="0" animBg="1" advAuto="0"/>
      <p:bldP spid="118" grpId="0" animBg="1" advAuto="0"/>
      <p:bldP spid="119" grpId="0" animBg="1" advAuto="0"/>
    </p:bldLst>
    <p:extLst>
      <p:ext uri="smNativeData">
        <pr:smNativeData xmlns:pr="smNativeData" val="dsm5XBkAAAAFAAAA/f///wIAAAAFAAAACgAAAAAAAAAAAAAAAAAAAAsAAAD9////AgAAAAUAAAAKAAAAAAAAAAAAAAAAAAAAEQAAAP3///8CAAAABQAAAAoAAAAAAAAAAAAAAAAAAAAXAAAA/f///wIAAAAFAAAACgAAAAAAAAAAAAAAAAAAAB0AAAD9////AgAAAAUAAAAKAAAAAAAAAAAAAAAAAAAAIwAAAP3///8CAAAABQAAAAoAAAAAAAAAAAAAAAAAAAApAAAA/f///wIAAAAFAAAACgAAAAAAAAAAAAAAAAAAAC8AAAD9////AgAAAAUAAAAKAAAAAAAAAAAAAAAAAAAANQAAAP3///8CAAAABQAAAAoAAAAAAAAAAAAAAAAAAAA7AAAA/f///wIAAAAFAAAACgAAAAAAAAAAAAAAAAAAAEEAAAD9////AgAAAAUAAAAKAAAAAAAAAAAAAAAAAAAARwAAAP3///8CAAAABQAAAAoAAAAAAAAAAAAAAAAAAABNAAAA/f///wIAAAAFAAAACgAAAAAAAAAAAAAAAAAAAFMAAAD9////AgAAAAUAAAAKAAAAAAAAAAAAAAAAAAAAWQAAAP3///8CAAAABQAAAAoAAAAAAAAAAAAAAAAAAABfAAAA/f///wIAAAAFAAAACgAAAAAAAAAAAAAAAAAAAGUAAAD9////AgAAAAUAAAAKAAAAAAAAAAAAAAAAAAAAawAAAP3///8CAAAABQAAAAoAAAAAAAAAAAAAAAAAAABxAAAA/f///wIAAAAFAAAACgAAAAAAAAAAAAAAAAAAAHcAAAD9////AgAAAAUAAAAKAAAAAAAAAAAAAAAAAAAAfQAAAP3///8CAAAABQAAAAoAAAAAAAAAAAAAAAAAAACDAAAA/f///wIAAAAFAAAACgAAAAAAAAAAAAAAAAAAAIkAAAD9////AgAAAAUAAAAKAAAAAAAAAAAAAAAAAAAAjwAAAP3///8CAAAABQAAAAoAAAAAAAAAAAAAAAAAAACVAAAA/f///wIAAAAFAAAACgAAAAAAAAAAAAAAAAAAAA=="/>
      </p:ext>
    </p:ext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User</dc:creator>
  <cp:keywords/>
  <dc:description/>
  <cp:lastModifiedBy>apc</cp:lastModifiedBy>
  <cp:revision>0</cp:revision>
  <dcterms:created xsi:type="dcterms:W3CDTF">2019-04-19T12:13:14Z</dcterms:created>
  <dcterms:modified xsi:type="dcterms:W3CDTF">2019-04-19T12:13:26Z</dcterms:modified>
</cp:coreProperties>
</file>