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  <p:sldMasterId id="2147483660" r:id="rId6"/>
    <p:sldMasterId id="2147483672" r:id="rId7"/>
    <p:sldMasterId id="2147483684" r:id="rId8"/>
  </p:sldMasterIdLst>
  <p:sldIdLst>
    <p:sldId id="256" r:id="rId9"/>
    <p:sldId id="257" r:id="rId10"/>
    <p:sldId id="258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699785" val="960" rev64="64" revOS="3"/>
      <pr:smFileRevision xmlns:pr="smNativeData" dt="1555699785" val="0"/>
      <pr:guideOptions xmlns:pr="smNativeData" dt="1555699785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719194015" cy="71919401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Master" Target="slideMasters/slideMaster3.xml"/><Relationship Id="rId8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UVFf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ADYA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Ac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A0F934C-02B7-5A65-F9B7-F430DDF90FA1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Lk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IE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ZV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7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EBD5DB8-F683-E8AB-CD05-00FE134B3B55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VFLI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VMNp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0CD2687-C99D-98D0-D375-3F85683B256A}" type="slidenum">
              <a:t/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EAAAACYAAAAIAAAAfXD///////8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EAAAACYAAAAIAAAAfXD///////8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fPD///////8="/>
              </a:ext>
            </a:extLst>
          </p:cNvSpPr>
          <p:nvPr>
            <p:ph type="dt" sz="quarter" idx="10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fPD///////8="/>
              </a:ext>
            </a:extLst>
          </p:cNvSpPr>
          <p:nvPr>
            <p:ph type="ftr" sz="quarter" idx="11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fPD///////8="/>
              </a:ext>
            </a:extLst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fld id="{147FD9D8-96F9-2A2F-B7C7-607A97894135}" type="slidenum">
              <a:t/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I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0sRS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+E3j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78B9D1A-54CA-DE6B-8433-A23ED37D72F7}" type="slidenum">
              <a:t/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ieOw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99EF139-77F4-CB07-BA26-8152BF684CD4}" type="slidenum">
              <a:t/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Y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Y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65BDEB4-FABB-0E28-F5E3-0C7D90AD0359}" type="slidenum">
              <a:t/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Y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SRi6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Y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1532766-28FC-06D1-B2EB-DE8469A5448B}" type="slidenum">
              <a:t/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4398996-D8D9-6C7F-9781-2E2AC7CF617B}" type="slidenum">
              <a:t/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F9B1F6-B8D8-AC47-9641-4E12FF0F601B}" type="slidenum">
              <a:t/>
            </a:fld>
          </a:p>
        </p:txBody>
      </p:sp>
    </p:spTree>
  </p:cSld>
  <p:clrMapOvr>
    <a:masterClrMapping/>
  </p:clrMapOvr>
</p:sldLayout>
</file>

<file path=ppt/slideLayouts/slideLayout1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Y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E4299C1-8FF3-176F-BDFA-793AD7B44B2C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iGPA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9EAF899-D7C4-BF0E-8A52-215BB61C7C74}" type="slidenum">
              <a:t/>
            </a:fld>
          </a:p>
        </p:txBody>
      </p:sp>
    </p:spTree>
  </p:cSld>
  <p:clrMapOvr>
    <a:masterClrMapping/>
  </p:clrMapOvr>
</p:sldLayout>
</file>

<file path=ppt/slideLayouts/slideLayout2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5DA185B-15F8-8FEE-B662-E3BB562C40B6}" type="slidenum">
              <a:t/>
            </a:fld>
          </a:p>
        </p:txBody>
      </p:sp>
    </p:spTree>
  </p:cSld>
  <p:clrMapOvr>
    <a:masterClrMapping/>
  </p:clrMapOvr>
</p:sldLayout>
</file>

<file path=ppt/slideLayouts/slideLayout2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o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AFCC2C0-8EC7-A934-8944-78618C0A7F2D}" type="slidenum">
              <a:t/>
            </a:fld>
          </a:p>
        </p:txBody>
      </p:sp>
    </p:spTree>
  </p:cSld>
  <p:clrMapOvr>
    <a:masterClrMapping/>
  </p:clrMapOvr>
</p:sldLayout>
</file>

<file path=ppt/slideLayouts/slideLayout2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4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A3ACEFC-B2B7-6F38-F982-446D80CC0F11}" type="slidenum">
              <a:t/>
            </a:fld>
          </a:p>
        </p:txBody>
      </p:sp>
    </p:spTree>
  </p:cSld>
  <p:clrMapOvr>
    <a:masterClrMapping/>
  </p:clrMapOvr>
</p:sldLayout>
</file>

<file path=ppt/slideLayouts/slideLayout2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EAAAACYAAAAIAAAAfXD///////8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EAAAACYAAAAIAAAAfXD///////8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fPD///////8="/>
              </a:ext>
            </a:extLst>
          </p:cNvSpPr>
          <p:nvPr>
            <p:ph type="dt" sz="quarter" idx="10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fPD///////8="/>
              </a:ext>
            </a:extLst>
          </p:cNvSpPr>
          <p:nvPr>
            <p:ph type="ftr" sz="quarter" idx="11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fPD///////8="/>
              </a:ext>
            </a:extLst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fld id="{72D2F8C2-8C9F-870E-D16A-7A5BB624272F}" type="slidenum">
              <a:t/>
            </a:fld>
          </a:p>
        </p:txBody>
      </p:sp>
    </p:spTree>
  </p:cSld>
  <p:clrMapOvr>
    <a:masterClrMapping/>
  </p:clrMapOvr>
</p:sldLayout>
</file>

<file path=ppt/slideLayouts/slideLayout2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I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40ACF8B-C589-5F39-C7B2-336C81FC3166}" type="slidenum">
              <a:t/>
            </a:fld>
          </a:p>
        </p:txBody>
      </p:sp>
    </p:spTree>
  </p:cSld>
  <p:clrMapOvr>
    <a:masterClrMapping/>
  </p:clrMapOvr>
</p:sldLayout>
</file>

<file path=ppt/slideLayouts/slideLayout2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D37BB6E-20B0-624D-FE8F-D618F5C10883}" type="slidenum">
              <a:t/>
            </a:fld>
          </a:p>
        </p:txBody>
      </p:sp>
    </p:spTree>
  </p:cSld>
  <p:clrMapOvr>
    <a:masterClrMapping/>
  </p:clrMapOvr>
</p:sldLayout>
</file>

<file path=ppt/slideLayouts/slideLayout2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Y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Y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B9D324F-01C6-C8C4-8825-F7917C6B7EA2}" type="slidenum">
              <a:t/>
            </a:fld>
          </a:p>
        </p:txBody>
      </p:sp>
    </p:spTree>
  </p:cSld>
  <p:clrMapOvr>
    <a:masterClrMapping/>
  </p:clrMapOvr>
</p:sldLayout>
</file>

<file path=ppt/slideLayouts/slideLayout2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Y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SRi6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Y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7FC515D-139A-A9A7-D444-E5F21F0A22B0}" type="slidenum">
              <a:t/>
            </a:fld>
          </a:p>
        </p:txBody>
      </p:sp>
    </p:spTree>
  </p:cSld>
  <p:clrMapOvr>
    <a:masterClrMapping/>
  </p:clrMapOvr>
</p:sldLayout>
</file>

<file path=ppt/slideLayouts/slideLayout2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830254E-00F5-65D3-BB88-F6866BC64DA3}" type="slidenum">
              <a:t/>
            </a:fld>
          </a:p>
        </p:txBody>
      </p:sp>
    </p:spTree>
  </p:cSld>
  <p:clrMapOvr>
    <a:masterClrMapping/>
  </p:clrMapOvr>
</p:sldLayout>
</file>

<file path=ppt/slideLayouts/slideLayout2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63E80BB-F58B-6B76-C586-0323CEC83356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jYhQ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F184636-78C2-4DB0-8CA0-8EE508EE7ADB}" type="slidenum">
              <a:t/>
            </a:fld>
          </a:p>
        </p:txBody>
      </p:sp>
    </p:spTree>
  </p:cSld>
  <p:clrMapOvr>
    <a:masterClrMapping/>
  </p:clrMapOvr>
</p:sldLayout>
</file>

<file path=ppt/slideLayouts/slideLayout3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cAb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Y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CA97CE5-AB91-FC8A-DF11-5DDF325F2908}" type="slidenum">
              <a:t/>
            </a:fld>
          </a:p>
        </p:txBody>
      </p:sp>
    </p:spTree>
  </p:cSld>
  <p:clrMapOvr>
    <a:masterClrMapping/>
  </p:clrMapOvr>
</p:sldLayout>
</file>

<file path=ppt/slideLayouts/slideLayout3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MBA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2241C5D-13AF-71EA-E19C-E5BF52D217B0}" type="slidenum">
              <a:t/>
            </a:fld>
          </a:p>
        </p:txBody>
      </p:sp>
    </p:spTree>
  </p:cSld>
  <p:clrMapOvr>
    <a:masterClrMapping/>
  </p:clrMapOvr>
</p:sldLayout>
</file>

<file path=ppt/slideLayouts/slideLayout3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Z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o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EAMG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9204F44-0AC4-75B9-8A98-FCEC01D67CA9}" type="slidenum">
              <a:t/>
            </a:fld>
          </a:p>
        </p:txBody>
      </p:sp>
    </p:spTree>
  </p:cSld>
  <p:clrMapOvr>
    <a:masterClrMapping/>
  </p:clrMapOvr>
</p:sldLayout>
</file>

<file path=ppt/slideLayouts/slideLayout3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4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28C43E3-ADFF-D9B5-B134-5BE00D7A470E}" type="slidenum">
              <a:t/>
            </a:fld>
          </a:p>
        </p:txBody>
      </p:sp>
    </p:spTree>
  </p:cSld>
  <p:clrMapOvr>
    <a:masterClrMapping/>
  </p:clrMapOvr>
</p:sldLayout>
</file>

<file path=ppt/slideLayouts/slideLayout3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EAAAACYAAAAIAAAAfXD///////8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EAAAACYAAAAIAAAAfXD///////8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fPD///////8="/>
              </a:ext>
            </a:extLst>
          </p:cNvSpPr>
          <p:nvPr>
            <p:ph type="dt" sz="quarter" idx="10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fPD///////8="/>
              </a:ext>
            </a:extLst>
          </p:cNvSpPr>
          <p:nvPr>
            <p:ph type="ftr" sz="quarter" idx="11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fPD///////8="/>
              </a:ext>
            </a:extLst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fld id="{00342C17-59ED-61DA-A38C-AF8F62C255FA}" type="slidenum">
              <a:t/>
            </a:fld>
          </a:p>
        </p:txBody>
      </p:sp>
    </p:spTree>
  </p:cSld>
  <p:clrMapOvr>
    <a:masterClrMapping/>
  </p:clrMapOvr>
</p:sldLayout>
</file>

<file path=ppt/slideLayouts/slideLayout3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I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55C2AF0-BEC8-09DC-86E4-488964AA701D}" type="slidenum">
              <a:t/>
            </a:fld>
          </a:p>
        </p:txBody>
      </p:sp>
    </p:spTree>
  </p:cSld>
  <p:clrMapOvr>
    <a:masterClrMapping/>
  </p:clrMapOvr>
</p:sldLayout>
</file>

<file path=ppt/slideLayouts/slideLayout3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DEDC730-7EB0-B831-FE55-8864891B08DD}" type="slidenum">
              <a:t/>
            </a:fld>
          </a:p>
        </p:txBody>
      </p:sp>
    </p:spTree>
  </p:cSld>
  <p:clrMapOvr>
    <a:masterClrMapping/>
  </p:clrMapOvr>
</p:sldLayout>
</file>

<file path=ppt/slideLayouts/slideLayout3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Y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Y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39249C5-8BDE-C7BF-902A-7DEA07646628}" type="slidenum">
              <a:t/>
            </a:fld>
          </a:p>
        </p:txBody>
      </p:sp>
    </p:spTree>
  </p:cSld>
  <p:clrMapOvr>
    <a:masterClrMapping/>
  </p:clrMapOvr>
</p:sldLayout>
</file>

<file path=ppt/slideLayouts/slideLayout3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Y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SRi6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Y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41C468D-C3B9-49B0-F7A4-35E508EA0160}" type="slidenum">
              <a:t/>
            </a:fld>
          </a:p>
        </p:txBody>
      </p:sp>
    </p:spTree>
  </p:cSld>
  <p:clrMapOvr>
    <a:masterClrMapping/>
  </p:clrMapOvr>
</p:sldLayout>
</file>

<file path=ppt/slideLayouts/slideLayout3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2E7A91F-519F-B25F-D15F-A70AE71127F2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0609F3C-72CD-3569-83D8-843CD19675D1}" type="slidenum">
              <a:t/>
            </a:fld>
          </a:p>
        </p:txBody>
      </p:sp>
    </p:spTree>
  </p:cSld>
  <p:clrMapOvr>
    <a:masterClrMapping/>
  </p:clrMapOvr>
</p:sldLayout>
</file>

<file path=ppt/slideLayouts/slideLayout4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5CBEAA7-E9A8-9E1C-E673-1F49A43D104A}" type="slidenum">
              <a:t/>
            </a:fld>
          </a:p>
        </p:txBody>
      </p:sp>
    </p:spTree>
  </p:cSld>
  <p:clrMapOvr>
    <a:masterClrMapping/>
  </p:clrMapOvr>
</p:sldLayout>
</file>

<file path=ppt/slideLayouts/slideLayout4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Y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2B64DC4-8ACF-E3BB-810E-7CEE03407729}" type="slidenum">
              <a:t/>
            </a:fld>
          </a:p>
        </p:txBody>
      </p:sp>
    </p:spTree>
  </p:cSld>
  <p:clrMapOvr>
    <a:masterClrMapping/>
  </p:clrMapOvr>
</p:sldLayout>
</file>

<file path=ppt/slideLayouts/slideLayout4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F66EAE0-AE82-331C-CCDE-5849A4903A0D}" type="slidenum">
              <a:t/>
            </a:fld>
          </a:p>
        </p:txBody>
      </p:sp>
    </p:spTree>
  </p:cSld>
  <p:clrMapOvr>
    <a:masterClrMapping/>
  </p:clrMapOvr>
</p:sldLayout>
</file>

<file path=ppt/slideLayouts/slideLayout4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o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74A3D58-16EA-1FCB-A4F2-E09E73BC52B5}" type="slidenum">
              <a:t/>
            </a:fld>
          </a:p>
        </p:txBody>
      </p:sp>
    </p:spTree>
  </p:cSld>
  <p:clrMapOvr>
    <a:masterClrMapping/>
  </p:clrMapOvr>
</p:sldLayout>
</file>

<file path=ppt/slideLayouts/slideLayout4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4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00C25C2-8CED-59D3-A3B4-7A866BFA552F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hIR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SRi6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D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HBwc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7F76051-1FFA-A296-B44F-E9C32E0142BC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3BC5890-DEBE-E9AE-F004-28FB164A067D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B4FFA6C-22A6-1A0C-E8F7-D459B4B91E81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Za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0+pm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o/B3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E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A3444F6-B8B7-61B2-F98C-4EE70AC20F1B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8/o6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ZC1K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8Q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rk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JHEu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BDE83A4-EAA6-8B75-E866-1C20CD281E49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ExMf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CL/g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18960C90-DEF5-C3FA-BB2E-28AF42604D7D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Masters/slideMaster2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Sans" pitchFamily="1" charset="0"/>
                <a:cs typeface="Basic Sans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Sans" pitchFamily="1" charset="0"/>
                <a:cs typeface="Basic Sans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B6HQ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Sans" pitchFamily="1" charset="0"/>
                <a:cs typeface="Basic Sans" pitchFamily="1" charset="0"/>
              </a:defRPr>
            </a:lvl1pPr>
          </a:lstStyle>
          <a:p>
            <a:pPr/>
            <a:fld id="{780B027D-3395-5EF4-DBB3-C5A14CFD2D90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Masters/slideMaster3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Sans" pitchFamily="1" charset="0"/>
                <a:cs typeface="Basic Sans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Sans" pitchFamily="1" charset="0"/>
                <a:cs typeface="Basic Sans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B6HQ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Sans" pitchFamily="1" charset="0"/>
                <a:cs typeface="Basic Sans" pitchFamily="1" charset="0"/>
              </a:defRPr>
            </a:lvl1pPr>
          </a:lstStyle>
          <a:p>
            <a:pPr/>
            <a:fld id="{25357C79-37C8-608A-868D-C1DF32C37094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Masters/slideMaster4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xZLr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YmJv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M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Sans" pitchFamily="1" charset="0"/>
                <a:cs typeface="Basic Sans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2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Sans" pitchFamily="1" charset="0"/>
                <a:cs typeface="Basic Sans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Ri6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Sans" pitchFamily="1" charset="0"/>
                <a:cs typeface="Basic Sans" pitchFamily="1" charset="0"/>
              </a:defRPr>
            </a:lvl1pPr>
          </a:lstStyle>
          <a:p>
            <a:pPr/>
            <a:fld id="{53CE14CA-84BE-9BE2-F076-72B75A380627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Y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Y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4" name="Ellipse1"/>
          <p:cNvSpPr>
            <a:extLst>
              <a:ext uri="smNativeData">
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BgFgAAyA8AAOMhAADbGgAAECAAACYAAAAIAAAA//////////8="/>
              </a:ext>
            </a:extLst>
          </p:cNvSpPr>
          <p:nvPr/>
        </p:nvSpPr>
        <p:spPr>
          <a:xfrm>
            <a:off x="3637280" y="2565400"/>
            <a:ext cx="1871345" cy="1800225"/>
          </a:xfrm>
          <a:prstGeom prst="ellipse">
            <a:avLst/>
          </a:prstGeom>
          <a:solidFill>
            <a:srgbClr val="FFFF66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600" b="1">
                <a:latin typeface="Comic Sans MS" pitchFamily="1" charset="0"/>
                <a:ea typeface="Comic Sans MS" pitchFamily="1" charset="0"/>
                <a:cs typeface="Comic Sans MS" pitchFamily="1" charset="0"/>
              </a:rPr>
              <a:t>£60</a:t>
            </a:r>
            <a:endParaRPr sz="6600" b="1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5" name="Line2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D4AI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gHAAA/woAACAcAADfDwAAEAAAACYAAAAIAAAA//////////8="/>
              </a:ext>
            </a:extLst>
          </p:cNvSpPr>
          <p:nvPr/>
        </p:nvSpPr>
        <p:spPr>
          <a:xfrm flipV="1">
            <a:off x="4572000" y="1787525"/>
            <a:ext cx="0" cy="79248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Textbox5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kGAAA8QIAAI8gAAABBwAAECAAACYAAAAIAAAA//////////8="/>
              </a:ext>
            </a:extLst>
          </p:cNvSpPr>
          <p:nvPr/>
        </p:nvSpPr>
        <p:spPr>
          <a:xfrm>
            <a:off x="3924300" y="478155"/>
            <a:ext cx="13684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10%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7" name="Textbox4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kGAAA7QYAAI8gAAD9CgAAECAAACYAAAAIAAAA//////////8="/>
              </a:ext>
            </a:extLst>
          </p:cNvSpPr>
          <p:nvPr/>
        </p:nvSpPr>
        <p:spPr>
          <a:xfrm>
            <a:off x="3924300" y="1125855"/>
            <a:ext cx="13684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8" name="Line1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bEwAAFBkAAMoXAACDHQAAEAAAACYAAAAIAAAA//////////8="/>
              </a:ext>
            </a:extLst>
          </p:cNvSpPr>
          <p:nvPr/>
        </p:nvSpPr>
        <p:spPr>
          <a:xfrm flipV="1">
            <a:off x="3146425" y="4076700"/>
            <a:ext cx="720725" cy="7207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Textbox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YDgAAgx0AACQYAACTIQAAECAAACYAAAAIAAAA//////////8="/>
              </a:ext>
            </a:extLst>
          </p:cNvSpPr>
          <p:nvPr/>
        </p:nvSpPr>
        <p:spPr>
          <a:xfrm>
            <a:off x="2413000" y="4797425"/>
            <a:ext cx="151130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5%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" name="Textbox3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YDgAAfyEAACQYAACPJQAAECAAACYAAAAIAAAA//////////8="/>
              </a:ext>
            </a:extLst>
          </p:cNvSpPr>
          <p:nvPr/>
        </p:nvSpPr>
        <p:spPr>
          <a:xfrm>
            <a:off x="2413000" y="5445125"/>
            <a:ext cx="151130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1" name="Textbox2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3IwAABQoAABMsAAAVDgAAECAAACYAAAAIAAAA//////////8="/>
              </a:ext>
            </a:extLst>
          </p:cNvSpPr>
          <p:nvPr/>
        </p:nvSpPr>
        <p:spPr>
          <a:xfrm>
            <a:off x="5724525" y="1628775"/>
            <a:ext cx="144018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20%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2" name="Textbox8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3IwAAAQ4AABMsAAAREgAAECAAACYAAAAIAAAA//////////8="/>
              </a:ext>
            </a:extLst>
          </p:cNvSpPr>
          <p:nvPr/>
        </p:nvSpPr>
        <p:spPr>
          <a:xfrm>
            <a:off x="5724525" y="2276475"/>
            <a:ext cx="144018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3" name="Textbox7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sHwAAEx0AAGspAAAjIQAAECAAACYAAAAIAAAA//////////8="/>
              </a:ext>
            </a:extLst>
          </p:cNvSpPr>
          <p:nvPr/>
        </p:nvSpPr>
        <p:spPr>
          <a:xfrm>
            <a:off x="5148580" y="4726305"/>
            <a:ext cx="15843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40%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4" name="Textbox10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sHwAADyEAAGspAAAfJQAAECAAACYAAAAIAAAA//////////8="/>
              </a:ext>
            </a:extLst>
          </p:cNvSpPr>
          <p:nvPr/>
        </p:nvSpPr>
        <p:spPr>
          <a:xfrm>
            <a:off x="5148580" y="5374005"/>
            <a:ext cx="15843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5" name="Textbox9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wDAAAzgcAAAwVAADeCwAAECAAACYAAAAIAAAA//////////8="/>
              </a:ext>
            </a:extLst>
          </p:cNvSpPr>
          <p:nvPr/>
        </p:nvSpPr>
        <p:spPr>
          <a:xfrm>
            <a:off x="1981200" y="1268730"/>
            <a:ext cx="144018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2.5%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6" name="Textbox6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wDAAAygsAAAwVAADaDwAAECAAACYAAAAIAAAA//////////8="/>
              </a:ext>
            </a:extLst>
          </p:cNvSpPr>
          <p:nvPr/>
        </p:nvSpPr>
        <p:spPr>
          <a:xfrm>
            <a:off x="1981200" y="1916430"/>
            <a:ext cx="144018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7" name="Line3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AEQAA3w8AANAWAABqEwAAEAAAACYAAAAIAAAA//////////8="/>
              </a:ext>
            </a:extLst>
          </p:cNvSpPr>
          <p:nvPr/>
        </p:nvSpPr>
        <p:spPr>
          <a:xfrm flipH="1" flipV="1">
            <a:off x="2844800" y="2580005"/>
            <a:ext cx="863600" cy="57594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PIAAAFBkAAIskAAAQHQAAEAAAACYAAAAIAAAA//////////8="/>
              </a:ext>
            </a:extLst>
          </p:cNvSpPr>
          <p:nvPr/>
        </p:nvSpPr>
        <p:spPr>
          <a:xfrm>
            <a:off x="5292725" y="4076700"/>
            <a:ext cx="647700" cy="6477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ine4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jIQAAFBIAAKYnAAAvFQAAEAAAACYAAAAIAAAA//////////8="/>
              </a:ext>
            </a:extLst>
          </p:cNvSpPr>
          <p:nvPr/>
        </p:nvSpPr>
        <p:spPr>
          <a:xfrm flipV="1">
            <a:off x="5508625" y="2938780"/>
            <a:ext cx="936625" cy="5048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Y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Sans" pitchFamily="1" charset="0"/>
                <a:cs typeface="Basic Sans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Y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Sans" pitchFamily="1" charset="0"/>
                <a:cs typeface="Basic Sans" pitchFamily="1" charset="0"/>
              </a:defRPr>
            </a:lvl1pPr>
          </a:lstStyle>
          <a:p>
            <a:pPr/>
            <a:r>
              <a:t/>
            </a:r>
          </a:p>
        </p:txBody>
      </p:sp>
      <p:grpSp>
        <p:nvGrpSpPr>
          <p:cNvPr id="4" name="Group3"/>
          <p:cNvGrpSpPr>
            <a:extLst>
              <a:ext uri="smNativeData">
                <pr:smNativeData xmlns:pr="smNativeData" val="SMDATA_7_SRi6XBMAAAAlAAAAAQAAAA0AAAAAkAAAAEgAAACQAAAASAAAAAAAAAAAAAAAAAAAABcAAAAUAAAAAAAAAAAAAAD/fwAA/38AAAAAAAAJAAAABAAAAEwUAAAMAAAAEAAAAAAAAAAAAAAAAAAAAAAAAAAfAAAAVAAAAAAAAAAAAAAAAAAAAAAAAAAAAAAAAAAAAAAAAAAAAAAAAAAAAAAAAAAAAAAAAAAAAAAAAAAAAAAAAAAAAAAAAAAAAAAAAAAAAAAAAAAAAAAAAAAAACEAAAAYAAAAFAAAAP4BAAANAgAAfhEAAAMUAAAQAAAAJgAAAAgAAAD/////AAAAAA=="/>
              </a:ext>
            </a:extLst>
          </p:cNvGrpSpPr>
          <p:nvPr/>
        </p:nvGrpSpPr>
        <p:grpSpPr>
          <a:xfrm>
            <a:off x="323850" y="333375"/>
            <a:ext cx="2519680" cy="2919730"/>
            <a:chOff x="323850" y="333375"/>
            <a:chExt cx="2519680" cy="2919730"/>
          </a:xfrm>
        </p:grpSpPr>
        <p:sp>
          <p:nvSpPr>
            <p:cNvPr id="20" name="Ellipse3"/>
            <p:cNvSpPr>
              <a:extLst>
                <a:ext uri="smNativeData">
  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DxBgAArggAAIsMAABkDgAAACAAACYAAAAIAAAA//////////8="/>
                </a:ext>
              </a:extLst>
            </p:cNvSpPr>
            <p:nvPr/>
          </p:nvSpPr>
          <p:spPr>
            <a:xfrm>
              <a:off x="1128395" y="1410970"/>
              <a:ext cx="910590" cy="928370"/>
            </a:xfrm>
            <a:prstGeom prst="ellipse">
              <a:avLst/>
            </a:prstGeom>
            <a:solidFill>
              <a:srgbClr val="FFFF66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 sz="1600" b="1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19" name="Line15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YC4AI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9CQAANQYAAL0JAAC5CAAAAAAAACYAAAAIAAAA//////////8="/>
                </a:ext>
              </a:extLst>
            </p:cNvSpPr>
            <p:nvPr/>
          </p:nvSpPr>
          <p:spPr>
            <a:xfrm flipV="1">
              <a:off x="1583055" y="1009015"/>
              <a:ext cx="0" cy="40894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8" name="Textbox30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LBwAADQIAAOULAAA9BAAAACAAACYAAAAIAAAA//////////8="/>
                </a:ext>
              </a:extLst>
            </p:cNvSpPr>
            <p:nvPr/>
          </p:nvSpPr>
          <p:spPr>
            <a:xfrm>
              <a:off x="1266825" y="333375"/>
              <a:ext cx="66675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10%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17" name="Textbox18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LBwAAHQQAAOULAABMBgAAACAAACYAAAAIAAAA//////////8="/>
                </a:ext>
              </a:extLst>
            </p:cNvSpPr>
            <p:nvPr/>
          </p:nvSpPr>
          <p:spPr>
            <a:xfrm>
              <a:off x="1266825" y="668655"/>
              <a:ext cx="666750" cy="35496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16" name="Line10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6BQAAeg0AAKIHAADEDwAAAAAAACYAAAAIAAAA//////////8="/>
                </a:ext>
              </a:extLst>
            </p:cNvSpPr>
            <p:nvPr/>
          </p:nvSpPr>
          <p:spPr>
            <a:xfrm flipV="1">
              <a:off x="890270" y="2190750"/>
              <a:ext cx="350520" cy="37211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" name="Textbox19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JAwAAxA8AAMsHAADzEQAAACAAACYAAAAIAAAA//////////8="/>
                </a:ext>
              </a:extLst>
            </p:cNvSpPr>
            <p:nvPr/>
          </p:nvSpPr>
          <p:spPr>
            <a:xfrm>
              <a:off x="534035" y="2562860"/>
              <a:ext cx="732790" cy="354965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5%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14" name="Textbox15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JAwAA0hEAAMsHAAADFAAAACAAACYAAAAIAAAA//////////8="/>
                </a:ext>
              </a:extLst>
            </p:cNvSpPr>
            <p:nvPr/>
          </p:nvSpPr>
          <p:spPr>
            <a:xfrm>
              <a:off x="534035" y="2896870"/>
              <a:ext cx="732790" cy="35623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13" name="Textbox16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yDQAAtwUAAH4RAADnBwAAACAAACYAAAAIAAAA//////////8="/>
                </a:ext>
              </a:extLst>
            </p:cNvSpPr>
            <p:nvPr/>
          </p:nvSpPr>
          <p:spPr>
            <a:xfrm>
              <a:off x="2145030" y="929005"/>
              <a:ext cx="69850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20%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12" name="Textbox17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yDQAAxAcAAH4RAAD0CQAAACAAACYAAAAIAAAA//////////8="/>
                </a:ext>
              </a:extLst>
            </p:cNvSpPr>
            <p:nvPr/>
          </p:nvSpPr>
          <p:spPr>
            <a:xfrm>
              <a:off x="2145030" y="1262380"/>
              <a:ext cx="69850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11" name="Textbox20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4CwAAhw8AADMQAAC3EQAAACAAACYAAAAIAAAA//////////8="/>
                </a:ext>
              </a:extLst>
            </p:cNvSpPr>
            <p:nvPr/>
          </p:nvSpPr>
          <p:spPr>
            <a:xfrm>
              <a:off x="1864360" y="2524125"/>
              <a:ext cx="768985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40%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10" name="Textbox21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4CwAAlhEAADMQAADGEwAAACAAACYAAAAIAAAA//////////8="/>
                </a:ext>
              </a:extLst>
            </p:cNvSpPr>
            <p:nvPr/>
          </p:nvSpPr>
          <p:spPr>
            <a:xfrm>
              <a:off x="1864360" y="2858770"/>
              <a:ext cx="768985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9" name="Textbox22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+AQAAjwQAAEoGAAC/BgAAACAAACYAAAAIAAAA//////////8="/>
                </a:ext>
              </a:extLst>
            </p:cNvSpPr>
            <p:nvPr/>
          </p:nvSpPr>
          <p:spPr>
            <a:xfrm>
              <a:off x="323850" y="741045"/>
              <a:ext cx="69850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2.5%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8" name="Textbox23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+AQAAnwYAAEoGAADPCAAAACAAACYAAAAIAAAA//////////8="/>
                </a:ext>
              </a:extLst>
            </p:cNvSpPr>
            <p:nvPr/>
          </p:nvSpPr>
          <p:spPr>
            <a:xfrm>
              <a:off x="323850" y="1076325"/>
              <a:ext cx="69850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7" name="Line11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TBAAAuQgAACgHAACNCgAAAAAAACYAAAAIAAAA//////////8="/>
                </a:ext>
              </a:extLst>
            </p:cNvSpPr>
            <p:nvPr/>
          </p:nvSpPr>
          <p:spPr>
            <a:xfrm flipH="1" flipV="1">
              <a:off x="743585" y="1417955"/>
              <a:ext cx="419735" cy="29718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" name="Line12"/>
            <p:cNvSpPr>
              <a:extLst>
                <a:ext uri="smNativeData">
  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lCwAAeg0AANUNAACIDwAAAAAAACYAAAAIAAAA//////////8="/>
                </a:ext>
              </a:extLst>
            </p:cNvSpPr>
            <p:nvPr/>
          </p:nvSpPr>
          <p:spPr>
            <a:xfrm>
              <a:off x="1933575" y="2190750"/>
              <a:ext cx="314960" cy="33401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" name="Line13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LDAAA3QkAAFgPAAB3CwAAAAAAACYAAAAIAAAA//////////8="/>
                </a:ext>
              </a:extLst>
            </p:cNvSpPr>
            <p:nvPr/>
          </p:nvSpPr>
          <p:spPr>
            <a:xfrm flipV="1">
              <a:off x="2038985" y="1603375"/>
              <a:ext cx="455295" cy="26035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21" name="Group1"/>
          <p:cNvGrpSpPr>
            <a:extLst>
              <a:ext uri="smNativeData">
                <pr:smNativeData xmlns:pr="smNativeData" val="SMDATA_7_SRi6XBMAAAAlAAAAAQAAAA0AAAAAkAAAAEgAAACQAAAASAAAAAAAAAAAAAAAAAAAABcAAAAUAAAAAAAAAAAAAAD/fwAA/38AAAAAAAAJAAAABAAAANEOAAAMAAAAEAAAAAAAAAAAAAAAAAAAAAAAAAAfAAAAVAAAAAAAAAAAAAAAAAAAAAAAAAAAAAAAAAAAAAAAAAAAAAAAAAAAAAAAAAAAAAAAAAAAAAAAAAAAAAAAAAAAAAAAAAAAAAAAAAAAAAAAAAAAAAAAAAAAACEAAAAYAAAAFAAAAG8CAABsFgAA7hEAAGIoAAAQAAAAJgAAAAgAAAD/////AAAAAA=="/>
              </a:ext>
            </a:extLst>
          </p:cNvGrpSpPr>
          <p:nvPr/>
        </p:nvGrpSpPr>
        <p:grpSpPr>
          <a:xfrm>
            <a:off x="395605" y="3644900"/>
            <a:ext cx="2519045" cy="2919730"/>
            <a:chOff x="395605" y="3644900"/>
            <a:chExt cx="2519045" cy="2919730"/>
          </a:xfrm>
        </p:grpSpPr>
        <p:sp>
          <p:nvSpPr>
            <p:cNvPr id="37" name="Ellipse1"/>
            <p:cNvSpPr>
              <a:extLst>
                <a:ext uri="smNativeData">
  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BiBwAADR0AAPsMAADDIgAAACAAACYAAAAIAAAA//////////8="/>
                </a:ext>
              </a:extLst>
            </p:cNvSpPr>
            <p:nvPr/>
          </p:nvSpPr>
          <p:spPr>
            <a:xfrm>
              <a:off x="1200150" y="4722495"/>
              <a:ext cx="909955" cy="928370"/>
            </a:xfrm>
            <a:prstGeom prst="ellipse">
              <a:avLst/>
            </a:prstGeom>
            <a:solidFill>
              <a:srgbClr val="FFFF66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 sz="1600" b="1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36" name="Line5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CgAAlBoAAC4KAAAYHQAAAAAAACYAAAAIAAAA//////////8="/>
                </a:ext>
              </a:extLst>
            </p:cNvSpPr>
            <p:nvPr/>
          </p:nvSpPr>
          <p:spPr>
            <a:xfrm flipV="1">
              <a:off x="1654810" y="4320540"/>
              <a:ext cx="0" cy="40894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5" name="Textbox6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8CAAAbBYAAFYMAACcGAAAACAAACYAAAAIAAAA//////////8="/>
                </a:ext>
              </a:extLst>
            </p:cNvSpPr>
            <p:nvPr/>
          </p:nvSpPr>
          <p:spPr>
            <a:xfrm>
              <a:off x="1338580" y="3644900"/>
              <a:ext cx="66675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10%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34" name="Textbox4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8CAAAfBgAAFYMAACrGgAAACAAACYAAAAIAAAA//////////8="/>
                </a:ext>
              </a:extLst>
            </p:cNvSpPr>
            <p:nvPr/>
          </p:nvSpPr>
          <p:spPr>
            <a:xfrm>
              <a:off x="1338580" y="3980180"/>
              <a:ext cx="666750" cy="35496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33" name="Line4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rBQAA2SEAABMIAAAjJAAAAAAAACYAAAAIAAAA//////////8="/>
                </a:ext>
              </a:extLst>
            </p:cNvSpPr>
            <p:nvPr/>
          </p:nvSpPr>
          <p:spPr>
            <a:xfrm flipV="1">
              <a:off x="962025" y="5502275"/>
              <a:ext cx="350520" cy="37211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2" name="Textbox5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5AwAAIyQAADwIAABSJgAAACAAACYAAAAIAAAA//////////8="/>
                </a:ext>
              </a:extLst>
            </p:cNvSpPr>
            <p:nvPr/>
          </p:nvSpPr>
          <p:spPr>
            <a:xfrm>
              <a:off x="605155" y="5874385"/>
              <a:ext cx="733425" cy="354965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5%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31" name="Textbox14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5AwAAMSYAADwIAABiKAAAACAAACYAAAAIAAAA//////////8="/>
                </a:ext>
              </a:extLst>
            </p:cNvSpPr>
            <p:nvPr/>
          </p:nvSpPr>
          <p:spPr>
            <a:xfrm>
              <a:off x="605155" y="6208395"/>
              <a:ext cx="733425" cy="35623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30" name="Textbox27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iDQAAFhoAAO4RAABGHAAAACAAACYAAAAIAAAA//////////8="/>
                </a:ext>
              </a:extLst>
            </p:cNvSpPr>
            <p:nvPr/>
          </p:nvSpPr>
          <p:spPr>
            <a:xfrm>
              <a:off x="2216150" y="4240530"/>
              <a:ext cx="69850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20%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29" name="Textbox28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iDQAAIxwAAO4RAABTHgAAACAAACYAAAAIAAAA//////////8="/>
                </a:ext>
              </a:extLst>
            </p:cNvSpPr>
            <p:nvPr/>
          </p:nvSpPr>
          <p:spPr>
            <a:xfrm>
              <a:off x="2216150" y="4573905"/>
              <a:ext cx="69850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28" name="Textbox29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oCwAA5iMAAKQQAAAWJgAAACAAACYAAAAIAAAA//////////8="/>
                </a:ext>
              </a:extLst>
            </p:cNvSpPr>
            <p:nvPr/>
          </p:nvSpPr>
          <p:spPr>
            <a:xfrm>
              <a:off x="1935480" y="5835650"/>
              <a:ext cx="76962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40%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27" name="Textbox24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oCwAA9SUAAKQQAAAlKAAAACAAACYAAAAIAAAA//////////8="/>
                </a:ext>
              </a:extLst>
            </p:cNvSpPr>
            <p:nvPr/>
          </p:nvSpPr>
          <p:spPr>
            <a:xfrm>
              <a:off x="1935480" y="6170295"/>
              <a:ext cx="76962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26" name="Textbox25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vAgAA7hgAALsGAAAeGwAAACAAACYAAAAIAAAA//////////8="/>
                </a:ext>
              </a:extLst>
            </p:cNvSpPr>
            <p:nvPr/>
          </p:nvSpPr>
          <p:spPr>
            <a:xfrm>
              <a:off x="395605" y="4052570"/>
              <a:ext cx="69850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2.5%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25" name="Textbox26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vAgAA/hoAALsGAAAuHQAAACAAACYAAAAIAAAA//////////8="/>
                </a:ext>
              </a:extLst>
            </p:cNvSpPr>
            <p:nvPr/>
          </p:nvSpPr>
          <p:spPr>
            <a:xfrm>
              <a:off x="395605" y="4387850"/>
              <a:ext cx="69850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24" name="Line14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EBQAAGB0AAJkHAADsHgAAAAAAACYAAAAIAAAA//////////8="/>
                </a:ext>
              </a:extLst>
            </p:cNvSpPr>
            <p:nvPr/>
          </p:nvSpPr>
          <p:spPr>
            <a:xfrm flipH="1" flipV="1">
              <a:off x="815340" y="4729480"/>
              <a:ext cx="419735" cy="29718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3" name="Line16"/>
            <p:cNvSpPr>
              <a:extLst>
                <a:ext uri="smNativeData">
  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WDAAA2SEAAEUOAADnIwAAAAAAACYAAAAIAAAA//////////8="/>
                </a:ext>
              </a:extLst>
            </p:cNvSpPr>
            <p:nvPr/>
          </p:nvSpPr>
          <p:spPr>
            <a:xfrm>
              <a:off x="2005330" y="5502275"/>
              <a:ext cx="314325" cy="33401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2" name="Line17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7DAAAPB4AAMgPAADWHwAAAAAAACYAAAAIAAAA//////////8="/>
                </a:ext>
              </a:extLst>
            </p:cNvSpPr>
            <p:nvPr/>
          </p:nvSpPr>
          <p:spPr>
            <a:xfrm flipV="1">
              <a:off x="2110105" y="4914900"/>
              <a:ext cx="455295" cy="26035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38" name="Group2"/>
          <p:cNvGrpSpPr>
            <a:extLst>
              <a:ext uri="smNativeData">
                <pr:smNativeData xmlns:pr="smNativeData" val="SMDATA_7_SRi6XBMAAAAlAAAAAQAAAA0AAAAAkAAAAEgAAACQAAAASAAAAAAAAAAAAAAAAAAAABcAAAAUAAAAAAAAAAAAAAD/fwAA/38AAAAAAAAJAAAABAAAAHwOAAAMAAAAEAAAAAAAAAAAAAAAAAAAAAAAAAAfAAAAVAAAAAAAAAAAAAAAAAAAAAAAAAAAAAAAAAAAAAAAAAAAAAAAAAAAAAAAAAAAAAAAAAAAAAAAAAAAAAAAAAAAAAAAAAAAAAAAAAAAAAAAAAAAAAAAAAAAACEAAAAYAAAAFAAAACgUAAANAgAAqCMAAAMUAAAQAAAAJgAAAAgAAAD/////AAAAAA=="/>
              </a:ext>
            </a:extLst>
          </p:cNvGrpSpPr>
          <p:nvPr/>
        </p:nvGrpSpPr>
        <p:grpSpPr>
          <a:xfrm>
            <a:off x="3276600" y="333375"/>
            <a:ext cx="2519680" cy="2919730"/>
            <a:chOff x="3276600" y="333375"/>
            <a:chExt cx="2519680" cy="2919730"/>
          </a:xfrm>
        </p:grpSpPr>
        <p:sp>
          <p:nvSpPr>
            <p:cNvPr id="54" name="Ellipse2"/>
            <p:cNvSpPr>
              <a:extLst>
                <a:ext uri="smNativeData">
  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AbGQAArggAALUeAABkDgAAACAAACYAAAAIAAAA//////////8="/>
                </a:ext>
              </a:extLst>
            </p:cNvSpPr>
            <p:nvPr/>
          </p:nvSpPr>
          <p:spPr>
            <a:xfrm>
              <a:off x="4081145" y="1410970"/>
              <a:ext cx="910590" cy="928370"/>
            </a:xfrm>
            <a:prstGeom prst="ellipse">
              <a:avLst/>
            </a:prstGeom>
            <a:solidFill>
              <a:srgbClr val="FFFF66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 sz="1600" b="1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53" name="Line6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nGwAANQYAAOcbAAC5CAAAAAAAACYAAAAIAAAA//////////8="/>
                </a:ext>
              </a:extLst>
            </p:cNvSpPr>
            <p:nvPr/>
          </p:nvSpPr>
          <p:spPr>
            <a:xfrm flipV="1">
              <a:off x="4535805" y="1009015"/>
              <a:ext cx="0" cy="40894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2" name="Textbox7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1GQAADQIAAA8eAAA9BAAAACAAACYAAAAIAAAA//////////8="/>
                </a:ext>
              </a:extLst>
            </p:cNvSpPr>
            <p:nvPr/>
          </p:nvSpPr>
          <p:spPr>
            <a:xfrm>
              <a:off x="4219575" y="333375"/>
              <a:ext cx="66675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10%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51" name="Textbox8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1GQAAHQQAAA8eAABMBgAAACAAACYAAAAIAAAA//////////8="/>
                </a:ext>
              </a:extLst>
            </p:cNvSpPr>
            <p:nvPr/>
          </p:nvSpPr>
          <p:spPr>
            <a:xfrm>
              <a:off x="4219575" y="668655"/>
              <a:ext cx="666750" cy="35496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50" name="Line9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kFwAAeg0AAMwZAADEDwAAAAAAACYAAAAIAAAA//////////8="/>
                </a:ext>
              </a:extLst>
            </p:cNvSpPr>
            <p:nvPr/>
          </p:nvSpPr>
          <p:spPr>
            <a:xfrm flipV="1">
              <a:off x="3843020" y="2190750"/>
              <a:ext cx="350520" cy="37211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9" name="Textbox12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zFQAAxA8AAPUZAADzEQAAACAAACYAAAAIAAAA//////////8="/>
                </a:ext>
              </a:extLst>
            </p:cNvSpPr>
            <p:nvPr/>
          </p:nvSpPr>
          <p:spPr>
            <a:xfrm>
              <a:off x="3486785" y="2562860"/>
              <a:ext cx="732790" cy="354965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5%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48" name="Textbox13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zFQAA0hEAAPUZAAADFAAAACAAACYAAAAIAAAA//////////8="/>
                </a:ext>
              </a:extLst>
            </p:cNvSpPr>
            <p:nvPr/>
          </p:nvSpPr>
          <p:spPr>
            <a:xfrm>
              <a:off x="3486785" y="2896870"/>
              <a:ext cx="732790" cy="35623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47" name="Textbox9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cHwAAtwUAAKgjAADnBwAAACAAACYAAAAIAAAA//////////8="/>
                </a:ext>
              </a:extLst>
            </p:cNvSpPr>
            <p:nvPr/>
          </p:nvSpPr>
          <p:spPr>
            <a:xfrm>
              <a:off x="5097780" y="929005"/>
              <a:ext cx="69850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20%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46" name="Textbox10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cHwAAxAcAAKgjAAD0CQAAACAAACYAAAAIAAAA//////////8="/>
                </a:ext>
              </a:extLst>
            </p:cNvSpPr>
            <p:nvPr/>
          </p:nvSpPr>
          <p:spPr>
            <a:xfrm>
              <a:off x="5097780" y="1262380"/>
              <a:ext cx="69850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45" name="Textbox11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iHQAAhw8AAF0iAAC3EQAAACAAACYAAAAIAAAA//////////8="/>
                </a:ext>
              </a:extLst>
            </p:cNvSpPr>
            <p:nvPr/>
          </p:nvSpPr>
          <p:spPr>
            <a:xfrm>
              <a:off x="4817110" y="2524125"/>
              <a:ext cx="768985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40%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44" name="Textbox1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iHQAAlhEAAF0iAADGEwAAACAAACYAAAAIAAAA//////////8="/>
                </a:ext>
              </a:extLst>
            </p:cNvSpPr>
            <p:nvPr/>
          </p:nvSpPr>
          <p:spPr>
            <a:xfrm>
              <a:off x="4817110" y="2858770"/>
              <a:ext cx="768985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43" name="Textbox2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oFAAAjwQAAHQYAAC/BgAAACAAACYAAAAIAAAA//////////8="/>
                </a:ext>
              </a:extLst>
            </p:cNvSpPr>
            <p:nvPr/>
          </p:nvSpPr>
          <p:spPr>
            <a:xfrm>
              <a:off x="3276600" y="741045"/>
              <a:ext cx="69850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2.5%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42" name="Textbox3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oFAAAnwYAAHQYAADPCAAAACAAACYAAAAIAAAA//////////8="/>
                </a:ext>
              </a:extLst>
            </p:cNvSpPr>
            <p:nvPr/>
          </p:nvSpPr>
          <p:spPr>
            <a:xfrm>
              <a:off x="3276600" y="1076325"/>
              <a:ext cx="69850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41" name="Line1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9FgAAuQgAAFIZAACNCgAAAAAAACYAAAAIAAAA//////////8="/>
                </a:ext>
              </a:extLst>
            </p:cNvSpPr>
            <p:nvPr/>
          </p:nvSpPr>
          <p:spPr>
            <a:xfrm flipH="1" flipV="1">
              <a:off x="3696335" y="1417955"/>
              <a:ext cx="419735" cy="29718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0" name="Line2"/>
            <p:cNvSpPr>
              <a:extLst>
                <a:ext uri="smNativeData">
  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PHgAAeg0AAP8fAACIDwAAAAAAACYAAAAIAAAA//////////8="/>
                </a:ext>
              </a:extLst>
            </p:cNvSpPr>
            <p:nvPr/>
          </p:nvSpPr>
          <p:spPr>
            <a:xfrm>
              <a:off x="4886325" y="2190750"/>
              <a:ext cx="314960" cy="33401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9" name="Line3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1HgAA3QkAAIIhAAB3CwAAAAAAACYAAAAIAAAA//////////8="/>
                </a:ext>
              </a:extLst>
            </p:cNvSpPr>
            <p:nvPr/>
          </p:nvSpPr>
          <p:spPr>
            <a:xfrm flipV="1">
              <a:off x="4991735" y="1603375"/>
              <a:ext cx="455295" cy="26035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55" name="Group6"/>
          <p:cNvGrpSpPr>
            <a:extLst>
              <a:ext uri="smNativeData">
                <pr:smNativeData xmlns:pr="smNativeData" val="SMDATA_7_SRi6XBMAAAAlAAAAAQAAAA0AAAAAkAAAAEgAAACQAAAASAAAAAAAAAAAAAAAAAAAABcAAAAUAAAAAAAAAAAAAAD/fwAA/38AAAAAAAAJAAAABAAAAGZiY5EMAAAAEAAAAAAAAAAAAAAAAAAAAAAAAAAfAAAAVAAAAAAAAAAAAAAAAAAAAAAAAAAAAAAAAAAAAAAAAAAAAAAAAAAAAAAAAAAAAAAAAAAAAAAAAAAAAAAAAAAAAAAAAAAAAAAAAAAAAAAAAAAAAAAAAAAAACEAAAAYAAAAFAAAAJkUAAD8FQAAGCQAAPEnAAAQAAAAJgAAAAgAAAD/////AAAAAA=="/>
              </a:ext>
            </a:extLst>
          </p:cNvGrpSpPr>
          <p:nvPr/>
        </p:nvGrpSpPr>
        <p:grpSpPr>
          <a:xfrm>
            <a:off x="3348355" y="3573780"/>
            <a:ext cx="2519045" cy="2919095"/>
            <a:chOff x="3348355" y="3573780"/>
            <a:chExt cx="2519045" cy="2919095"/>
          </a:xfrm>
        </p:grpSpPr>
        <p:sp>
          <p:nvSpPr>
            <p:cNvPr id="71" name="Ellipse6"/>
            <p:cNvSpPr>
              <a:extLst>
                <a:ext uri="smNativeData">
  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CMGQAAnBwAACUfAABTIgAAACAAACYAAAAIAAAA//////////8="/>
                </a:ext>
              </a:extLst>
            </p:cNvSpPr>
            <p:nvPr/>
          </p:nvSpPr>
          <p:spPr>
            <a:xfrm>
              <a:off x="4152900" y="4650740"/>
              <a:ext cx="909955" cy="929005"/>
            </a:xfrm>
            <a:prstGeom prst="ellipse">
              <a:avLst/>
            </a:prstGeom>
            <a:solidFill>
              <a:srgbClr val="FFFF66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 sz="1600" b="1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70" name="Line29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YHAAAJBoAAFgcAACoHAAAAAAAACYAAAAIAAAA//////////8="/>
                </a:ext>
              </a:extLst>
            </p:cNvSpPr>
            <p:nvPr/>
          </p:nvSpPr>
          <p:spPr>
            <a:xfrm flipV="1">
              <a:off x="4607560" y="4249420"/>
              <a:ext cx="0" cy="40894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9" name="Textbox45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mGgAA/BUAAIAeAAAsGAAAACAAACYAAAAIAAAA//////////8="/>
                </a:ext>
              </a:extLst>
            </p:cNvSpPr>
            <p:nvPr/>
          </p:nvSpPr>
          <p:spPr>
            <a:xfrm>
              <a:off x="4291330" y="3573780"/>
              <a:ext cx="66675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10%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68" name="Textbox46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mGgAADBgAAIAeAAA7GgAAACAAACYAAAAIAAAA//////////8="/>
                </a:ext>
              </a:extLst>
            </p:cNvSpPr>
            <p:nvPr/>
          </p:nvSpPr>
          <p:spPr>
            <a:xfrm>
              <a:off x="4291330" y="3909060"/>
              <a:ext cx="666750" cy="35496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67" name="Line28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VGAAAaCEAAD0aAACyIwAAAAAAACYAAAAIAAAA//////////8="/>
                </a:ext>
              </a:extLst>
            </p:cNvSpPr>
            <p:nvPr/>
          </p:nvSpPr>
          <p:spPr>
            <a:xfrm flipV="1">
              <a:off x="3914775" y="5430520"/>
              <a:ext cx="350520" cy="37211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6" name="Textbox43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jFQAAsiMAAGYaAADhJQAAACAAACYAAAAIAAAA//////////8="/>
                </a:ext>
              </a:extLst>
            </p:cNvSpPr>
            <p:nvPr/>
          </p:nvSpPr>
          <p:spPr>
            <a:xfrm>
              <a:off x="3557905" y="5802630"/>
              <a:ext cx="733425" cy="354965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5%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65" name="Textbox44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jFQAAwCUAAGYaAADxJwAAACAAACYAAAAIAAAA//////////8="/>
                </a:ext>
              </a:extLst>
            </p:cNvSpPr>
            <p:nvPr/>
          </p:nvSpPr>
          <p:spPr>
            <a:xfrm>
              <a:off x="3557905" y="6136640"/>
              <a:ext cx="733425" cy="35623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64" name="Textbox47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MHwAAphkAABgkAADWGwAAACAAACYAAAAIAAAA//////////8="/>
                </a:ext>
              </a:extLst>
            </p:cNvSpPr>
            <p:nvPr/>
          </p:nvSpPr>
          <p:spPr>
            <a:xfrm>
              <a:off x="5168900" y="4169410"/>
              <a:ext cx="69850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20%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63" name="Textbox50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MHwAAsxsAABgkAADjHQAAACAAACYAAAAIAAAA//////////8="/>
                </a:ext>
              </a:extLst>
            </p:cNvSpPr>
            <p:nvPr/>
          </p:nvSpPr>
          <p:spPr>
            <a:xfrm>
              <a:off x="5168900" y="4502785"/>
              <a:ext cx="69850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62" name="Textbox51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SHgAAdSMAAM4iAAClJQAAACAAACYAAAAIAAAA//////////8="/>
                </a:ext>
              </a:extLst>
            </p:cNvSpPr>
            <p:nvPr/>
          </p:nvSpPr>
          <p:spPr>
            <a:xfrm>
              <a:off x="4888230" y="5763895"/>
              <a:ext cx="76962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40%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61" name="Textbox52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SHgAAhCUAAM4iAAC0JwAAACAAACYAAAAIAAAA//////////8="/>
                </a:ext>
              </a:extLst>
            </p:cNvSpPr>
            <p:nvPr/>
          </p:nvSpPr>
          <p:spPr>
            <a:xfrm>
              <a:off x="4888230" y="6098540"/>
              <a:ext cx="76962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60" name="Textbox48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ZFAAAfhgAAOUYAACuGgAAACAAACYAAAAIAAAA//////////8="/>
                </a:ext>
              </a:extLst>
            </p:cNvSpPr>
            <p:nvPr/>
          </p:nvSpPr>
          <p:spPr>
            <a:xfrm>
              <a:off x="3348355" y="3981450"/>
              <a:ext cx="69850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2.5%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59" name="Textbox49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ZFAAAjhoAAOUYAAC+HAAAACAAACYAAAAIAAAA//////////8="/>
                </a:ext>
              </a:extLst>
            </p:cNvSpPr>
            <p:nvPr/>
          </p:nvSpPr>
          <p:spPr>
            <a:xfrm>
              <a:off x="3348355" y="4316730"/>
              <a:ext cx="69850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58" name="Line30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I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FwAAqBwAAMMZAAB8HgAAAAAAACYAAAAIAAAA//////////8="/>
                </a:ext>
              </a:extLst>
            </p:cNvSpPr>
            <p:nvPr/>
          </p:nvSpPr>
          <p:spPr>
            <a:xfrm flipH="1" flipV="1">
              <a:off x="3768090" y="4658360"/>
              <a:ext cx="419735" cy="29718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7" name="Line7"/>
            <p:cNvSpPr>
              <a:extLst>
                <a:ext uri="smNativeData">
  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AHgAAaCEAAG8gAAB3IwAAAAAAACYAAAAIAAAA//////////8="/>
                </a:ext>
              </a:extLst>
            </p:cNvSpPr>
            <p:nvPr/>
          </p:nvSpPr>
          <p:spPr>
            <a:xfrm>
              <a:off x="4958080" y="5430520"/>
              <a:ext cx="314325" cy="33464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6" name="Line8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lHwAAyx0AAPIhAABlHwAAAAAAACYAAAAIAAAA//////////8="/>
                </a:ext>
              </a:extLst>
            </p:cNvSpPr>
            <p:nvPr/>
          </p:nvSpPr>
          <p:spPr>
            <a:xfrm flipV="1">
              <a:off x="5062855" y="4843145"/>
              <a:ext cx="455295" cy="26035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72" name="Group4"/>
          <p:cNvGrpSpPr>
            <a:extLst>
              <a:ext uri="smNativeData">
                <pr:smNativeData xmlns:pr="smNativeData" val="SMDATA_7_SRi6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MMmAAANAgAAQjYAAAMUAAAQAAAAJgAAAAgAAAD/////AAAAAA=="/>
              </a:ext>
            </a:extLst>
          </p:cNvGrpSpPr>
          <p:nvPr/>
        </p:nvGrpSpPr>
        <p:grpSpPr>
          <a:xfrm>
            <a:off x="6301105" y="333375"/>
            <a:ext cx="2519045" cy="2919730"/>
            <a:chOff x="6301105" y="333375"/>
            <a:chExt cx="2519045" cy="2919730"/>
          </a:xfrm>
        </p:grpSpPr>
        <p:sp>
          <p:nvSpPr>
            <p:cNvPr id="88" name="Ellipse4"/>
            <p:cNvSpPr>
              <a:extLst>
                <a:ext uri="smNativeData">
  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C2KwAArggAAE8xAABkDgAAACAAACYAAAAIAAAA//////////8="/>
                </a:ext>
              </a:extLst>
            </p:cNvSpPr>
            <p:nvPr/>
          </p:nvSpPr>
          <p:spPr>
            <a:xfrm>
              <a:off x="7105650" y="1410970"/>
              <a:ext cx="909955" cy="928370"/>
            </a:xfrm>
            <a:prstGeom prst="ellipse">
              <a:avLst/>
            </a:prstGeom>
            <a:solidFill>
              <a:srgbClr val="FFFF66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 sz="1600" b="1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87" name="Line20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CLgAANQYAAIIuAAC5CAAAAAAAACYAAAAIAAAA//////////8="/>
                </a:ext>
              </a:extLst>
            </p:cNvSpPr>
            <p:nvPr/>
          </p:nvSpPr>
          <p:spPr>
            <a:xfrm flipV="1">
              <a:off x="7560310" y="1009015"/>
              <a:ext cx="0" cy="40894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6" name="Textbox36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QLAAADQIAAKowAAA9BAAAACAAACYAAAAIAAAA//////////8="/>
                </a:ext>
              </a:extLst>
            </p:cNvSpPr>
            <p:nvPr/>
          </p:nvSpPr>
          <p:spPr>
            <a:xfrm>
              <a:off x="7244080" y="333375"/>
              <a:ext cx="66675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10%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85" name="Textbox37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QLAAAHQQAAKowAABMBgAAACAAACYAAAAIAAAA//////////8="/>
                </a:ext>
              </a:extLst>
            </p:cNvSpPr>
            <p:nvPr/>
          </p:nvSpPr>
          <p:spPr>
            <a:xfrm>
              <a:off x="7244080" y="668655"/>
              <a:ext cx="666750" cy="35496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84" name="Line27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KgAAeg0AAGcsAADEDwAAAAAAACYAAAAIAAAA//////////8="/>
                </a:ext>
              </a:extLst>
            </p:cNvSpPr>
            <p:nvPr/>
          </p:nvSpPr>
          <p:spPr>
            <a:xfrm flipV="1">
              <a:off x="6867525" y="2190750"/>
              <a:ext cx="350520" cy="37211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3" name="Textbox56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NKAAAxA8AAJAsAADzEQAAACAAACYAAAAIAAAA//////////8="/>
                </a:ext>
              </a:extLst>
            </p:cNvSpPr>
            <p:nvPr/>
          </p:nvSpPr>
          <p:spPr>
            <a:xfrm>
              <a:off x="6510655" y="2562860"/>
              <a:ext cx="733425" cy="354965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5%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82" name="Textbox57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NKAAA0hEAAJAsAAADFAAAACAAACYAAAAIAAAA//////////8="/>
                </a:ext>
              </a:extLst>
            </p:cNvSpPr>
            <p:nvPr/>
          </p:nvSpPr>
          <p:spPr>
            <a:xfrm>
              <a:off x="6510655" y="2896870"/>
              <a:ext cx="733425" cy="35623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81" name="Textbox58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2MQAAtwUAAEI2AADnBwAAACAAACYAAAAIAAAA//////////8="/>
                </a:ext>
              </a:extLst>
            </p:cNvSpPr>
            <p:nvPr/>
          </p:nvSpPr>
          <p:spPr>
            <a:xfrm>
              <a:off x="8121650" y="929005"/>
              <a:ext cx="69850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20%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80" name="Textbox53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2MQAAxAcAAEI2AAD0CQAAACAAACYAAAAIAAAA//////////8="/>
                </a:ext>
              </a:extLst>
            </p:cNvSpPr>
            <p:nvPr/>
          </p:nvSpPr>
          <p:spPr>
            <a:xfrm>
              <a:off x="8121650" y="1262380"/>
              <a:ext cx="69850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79" name="Textbox54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8MAAAhw8AAPg0AAC3EQAAACAAACYAAAAIAAAA//////////8="/>
                </a:ext>
              </a:extLst>
            </p:cNvSpPr>
            <p:nvPr/>
          </p:nvSpPr>
          <p:spPr>
            <a:xfrm>
              <a:off x="7840980" y="2524125"/>
              <a:ext cx="76962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40%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78" name="Textbox55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8MAAAlhEAAPg0AADGEwAAACAAACYAAAAIAAAA//////////8="/>
                </a:ext>
              </a:extLst>
            </p:cNvSpPr>
            <p:nvPr/>
          </p:nvSpPr>
          <p:spPr>
            <a:xfrm>
              <a:off x="7840980" y="2858770"/>
              <a:ext cx="76962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77" name="Textbox59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DJgAAjwQAAA8rAAC/BgAAACAAACYAAAAIAAAA//////////8="/>
                </a:ext>
              </a:extLst>
            </p:cNvSpPr>
            <p:nvPr/>
          </p:nvSpPr>
          <p:spPr>
            <a:xfrm>
              <a:off x="6301105" y="741045"/>
              <a:ext cx="69850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2.5%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76" name="Textbox60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DJgAAnwYAAA8rAADPCAAAACAAACYAAAAIAAAA//////////8="/>
                </a:ext>
              </a:extLst>
            </p:cNvSpPr>
            <p:nvPr/>
          </p:nvSpPr>
          <p:spPr>
            <a:xfrm>
              <a:off x="6301105" y="1076325"/>
              <a:ext cx="69850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75" name="Line32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YKQAAuQgAAO0rAACNCgAAAAAAACYAAAAIAAAA//////////8="/>
                </a:ext>
              </a:extLst>
            </p:cNvSpPr>
            <p:nvPr/>
          </p:nvSpPr>
          <p:spPr>
            <a:xfrm flipH="1" flipV="1">
              <a:off x="6720840" y="1417955"/>
              <a:ext cx="419735" cy="29718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4" name="Line33"/>
            <p:cNvSpPr>
              <a:extLst>
                <a:ext uri="smNativeData">
  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qMAAAeg0AAJkyAACIDwAAAAAAACYAAAAIAAAA//////////8="/>
                </a:ext>
              </a:extLst>
            </p:cNvSpPr>
            <p:nvPr/>
          </p:nvSpPr>
          <p:spPr>
            <a:xfrm>
              <a:off x="7910830" y="2190750"/>
              <a:ext cx="314325" cy="33401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3" name="Line31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PMQAA3QkAABw0AAB3CwAAAAAAACYAAAAIAAAA//////////8="/>
                </a:ext>
              </a:extLst>
            </p:cNvSpPr>
            <p:nvPr/>
          </p:nvSpPr>
          <p:spPr>
            <a:xfrm flipV="1">
              <a:off x="8015605" y="1603375"/>
              <a:ext cx="455295" cy="26035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89" name="Group5"/>
          <p:cNvGrpSpPr>
            <a:extLst>
              <a:ext uri="smNativeData">
                <pr:smNativeData xmlns:pr="smNativeData" val="SMDATA_7_SRi6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DMnAABsFgAAszYAAGIoAAAQAAAAJgAAAAgAAAD/////AAAAAA=="/>
              </a:ext>
            </a:extLst>
          </p:cNvGrpSpPr>
          <p:nvPr/>
        </p:nvGrpSpPr>
        <p:grpSpPr>
          <a:xfrm>
            <a:off x="6372225" y="3644900"/>
            <a:ext cx="2519680" cy="2919730"/>
            <a:chOff x="6372225" y="3644900"/>
            <a:chExt cx="2519680" cy="2919730"/>
          </a:xfrm>
        </p:grpSpPr>
        <p:sp>
          <p:nvSpPr>
            <p:cNvPr id="105" name="Ellipse5"/>
            <p:cNvSpPr>
              <a:extLst>
                <a:ext uri="smNativeData">
  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AmLAAADR0AAMAxAADDIgAAACAAACYAAAAIAAAA//////////8="/>
                </a:ext>
              </a:extLst>
            </p:cNvSpPr>
            <p:nvPr/>
          </p:nvSpPr>
          <p:spPr>
            <a:xfrm>
              <a:off x="7176770" y="4722495"/>
              <a:ext cx="910590" cy="928370"/>
            </a:xfrm>
            <a:prstGeom prst="ellipse">
              <a:avLst/>
            </a:prstGeom>
            <a:solidFill>
              <a:srgbClr val="FFFF66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 sz="1600" b="1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104" name="Line25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yLgAAlBoAAPIuAAAYHQAAAAAAACYAAAAIAAAA//////////8="/>
                </a:ext>
              </a:extLst>
            </p:cNvSpPr>
            <p:nvPr/>
          </p:nvSpPr>
          <p:spPr>
            <a:xfrm flipV="1">
              <a:off x="7631430" y="4320540"/>
              <a:ext cx="0" cy="40894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3" name="Textbox41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ALQAAbBYAABoxAACcGAAAACAAACYAAAAIAAAA//////////8="/>
                </a:ext>
              </a:extLst>
            </p:cNvSpPr>
            <p:nvPr/>
          </p:nvSpPr>
          <p:spPr>
            <a:xfrm>
              <a:off x="7315200" y="3644900"/>
              <a:ext cx="66675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10%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102" name="Textbox42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ALQAAfBgAABoxAACrGgAAACAAACYAAAAIAAAA//////////8="/>
                </a:ext>
              </a:extLst>
            </p:cNvSpPr>
            <p:nvPr/>
          </p:nvSpPr>
          <p:spPr>
            <a:xfrm>
              <a:off x="7315200" y="3980180"/>
              <a:ext cx="666750" cy="35496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101" name="Line26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vKgAA2SEAANcsAAAjJAAAAAAAACYAAAAIAAAA//////////8="/>
                </a:ext>
              </a:extLst>
            </p:cNvSpPr>
            <p:nvPr/>
          </p:nvSpPr>
          <p:spPr>
            <a:xfrm flipV="1">
              <a:off x="6938645" y="5502275"/>
              <a:ext cx="350520" cy="37211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0" name="Textbox38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+KAAAIyQAAAAtAABSJgAAACAAACYAAAAIAAAA//////////8="/>
                </a:ext>
              </a:extLst>
            </p:cNvSpPr>
            <p:nvPr/>
          </p:nvSpPr>
          <p:spPr>
            <a:xfrm>
              <a:off x="6582410" y="5874385"/>
              <a:ext cx="732790" cy="354965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5%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99" name="Textbox39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+KAAAMSYAAAAtAABiKAAAACAAACYAAAAIAAAA//////////8="/>
                </a:ext>
              </a:extLst>
            </p:cNvSpPr>
            <p:nvPr/>
          </p:nvSpPr>
          <p:spPr>
            <a:xfrm>
              <a:off x="6582410" y="6208395"/>
              <a:ext cx="732790" cy="35623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98" name="Textbox40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nMgAAFhoAALM2AABGHAAAACAAACYAAAAIAAAA//////////8="/>
                </a:ext>
              </a:extLst>
            </p:cNvSpPr>
            <p:nvPr/>
          </p:nvSpPr>
          <p:spPr>
            <a:xfrm>
              <a:off x="8193405" y="4240530"/>
              <a:ext cx="69850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20%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97" name="Textbox33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nMgAAIxwAALM2AABTHgAAACAAACYAAAAIAAAA//////////8="/>
                </a:ext>
              </a:extLst>
            </p:cNvSpPr>
            <p:nvPr/>
          </p:nvSpPr>
          <p:spPr>
            <a:xfrm>
              <a:off x="8193405" y="4573905"/>
              <a:ext cx="69850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96" name="Textbox34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tMAAA5iMAAGg1AAAWJgAAACAAACYAAAAIAAAA//////////8="/>
                </a:ext>
              </a:extLst>
            </p:cNvSpPr>
            <p:nvPr/>
          </p:nvSpPr>
          <p:spPr>
            <a:xfrm>
              <a:off x="7912735" y="5835650"/>
              <a:ext cx="768985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40%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95" name="Textbox35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tMAAA9SUAAGg1AAAlKAAAACAAACYAAAAIAAAA//////////8="/>
                </a:ext>
              </a:extLst>
            </p:cNvSpPr>
            <p:nvPr/>
          </p:nvSpPr>
          <p:spPr>
            <a:xfrm>
              <a:off x="7912735" y="6170295"/>
              <a:ext cx="768985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94" name="Textbox31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zJwAA7hgAAH8rAAAeGwAAACAAACYAAAAIAAAA//////////8="/>
                </a:ext>
              </a:extLst>
            </p:cNvSpPr>
            <p:nvPr/>
          </p:nvSpPr>
          <p:spPr>
            <a:xfrm>
              <a:off x="6372225" y="4052570"/>
              <a:ext cx="698500" cy="355600"/>
            </a:xfrm>
            <a:prstGeom prst="rect">
              <a:avLst/>
            </a:prstGeom>
            <a:solidFill>
              <a:srgbClr val="CCCCFF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1600">
                  <a:latin typeface="Comic Sans MS" pitchFamily="1" charset="0"/>
                  <a:ea typeface="Arial" pitchFamily="1" charset="0"/>
                  <a:cs typeface="Arial" pitchFamily="1" charset="0"/>
                </a:rPr>
                <a:t>2.5%</a:t>
              </a:r>
              <a:endParaRPr sz="1600">
                <a:latin typeface="Comic Sans MS" pitchFamily="1" charset="0"/>
                <a:ea typeface="Arial" pitchFamily="1" charset="0"/>
                <a:cs typeface="Arial" pitchFamily="1" charset="0"/>
              </a:endParaRPr>
            </a:p>
          </p:txBody>
        </p:sp>
        <p:sp>
          <p:nvSpPr>
            <p:cNvPr id="93" name="Textbox32"/>
            <p:cNvSpPr txBox="1">
              <a:extLst>
                <a:ext uri="smNativeData">
  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zJwAA/hoAAH8rAAAuHQAAACAAACYAAAAIAAAA//////////8="/>
                </a:ext>
              </a:extLst>
            </p:cNvSpPr>
            <p:nvPr/>
          </p:nvSpPr>
          <p:spPr>
            <a:xfrm>
              <a:off x="6372225" y="4387850"/>
              <a:ext cx="698500" cy="3556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>
                <a:spcBef>
                  <a:spcPts val="0"/>
                </a:spcBef>
                <a:defRPr sz="1600">
                  <a:latin typeface="Comic Sans MS" pitchFamily="1" charset="0"/>
                  <a:ea typeface="Arial" pitchFamily="1" charset="0"/>
                  <a:cs typeface="Arial" pitchFamily="1" charset="0"/>
                </a:defRPr>
              </a:pPr>
            </a:p>
          </p:txBody>
        </p:sp>
        <p:sp>
          <p:nvSpPr>
            <p:cNvPr id="92" name="Line18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I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IKQAAGB0AAF0sAADsHgAAAAAAACYAAAAIAAAA//////////8="/>
                </a:ext>
              </a:extLst>
            </p:cNvSpPr>
            <p:nvPr/>
          </p:nvSpPr>
          <p:spPr>
            <a:xfrm flipH="1" flipV="1">
              <a:off x="6791960" y="4729480"/>
              <a:ext cx="419735" cy="29718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1" name="Line19"/>
            <p:cNvSpPr>
              <a:extLst>
                <a:ext uri="smNativeData">
  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aMQAA2SEAAAozAADnIwAAAAAAACYAAAAIAAAA//////////8="/>
                </a:ext>
              </a:extLst>
            </p:cNvSpPr>
            <p:nvPr/>
          </p:nvSpPr>
          <p:spPr>
            <a:xfrm>
              <a:off x="7981950" y="5502275"/>
              <a:ext cx="314960" cy="33401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0" name="Line21"/>
            <p:cNvSpPr>
              <a:extLst>
                <a:ext uri="smNativeData">
  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AMQAAPB4AAI00AADWHwAAAAAAACYAAAAIAAAA//////////8="/>
                </a:ext>
              </a:extLst>
            </p:cNvSpPr>
            <p:nvPr/>
          </p:nvSpPr>
          <p:spPr>
            <a:xfrm flipV="1">
              <a:off x="8087360" y="4914900"/>
              <a:ext cx="455295" cy="26035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106" name="Rectangle1"/>
          <p:cNvSpPr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AQAAKgEAACY3AAAHKQAAEAAAACYAAAAIAAAA//////////8="/>
              </a:ext>
            </a:extLst>
          </p:cNvSpPr>
          <p:nvPr/>
        </p:nvSpPr>
        <p:spPr>
          <a:xfrm>
            <a:off x="179705" y="189230"/>
            <a:ext cx="8785225" cy="6480175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7" name="Line24"/>
          <p:cNvSpPr>
            <a:extLst>
              <a:ext uri="smNativeData">
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AQAAGBUAACY3AAAYFQAAEAAAACYAAAAIAAAA//////////8="/>
              </a:ext>
            </a:extLst>
          </p:cNvSpPr>
          <p:nvPr/>
        </p:nvSpPr>
        <p:spPr>
          <a:xfrm>
            <a:off x="179705" y="3429000"/>
            <a:ext cx="8785225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8" name="Line23"/>
          <p:cNvSpPr>
            <a:extLst>
              <a:ext uri="smNativeData">
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FEwAAKgEAAEUTAAAHKQAAEAAAACYAAAAIAAAA//////////8="/>
              </a:ext>
            </a:extLst>
          </p:cNvSpPr>
          <p:nvPr/>
        </p:nvSpPr>
        <p:spPr>
          <a:xfrm>
            <a:off x="3132455" y="189230"/>
            <a:ext cx="0" cy="648017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9" name="Line22"/>
          <p:cNvSpPr>
            <a:extLst>
              <a:ext uri="smNativeData">
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vJQAAKgEAAG8lAAAHKQAAEAAAACYAAAAIAAAA//////////8="/>
              </a:ext>
            </a:extLst>
          </p:cNvSpPr>
          <p:nvPr/>
        </p:nvSpPr>
        <p:spPr>
          <a:xfrm>
            <a:off x="6085205" y="189230"/>
            <a:ext cx="0" cy="648017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Ellipse1"/>
          <p:cNvSpPr>
            <a:extLst>
              <a:ext uri="smNativeData">
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A8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C0FwAAyA8AADcjAADbGgAAECAAACYAAAAIAAAA//////////8="/>
              </a:ext>
            </a:extLst>
          </p:cNvSpPr>
          <p:nvPr/>
        </p:nvSpPr>
        <p:spPr>
          <a:xfrm>
            <a:off x="3853180" y="2565400"/>
            <a:ext cx="1871345" cy="1800225"/>
          </a:xfrm>
          <a:prstGeom prst="ellipse">
            <a:avLst/>
          </a:prstGeom>
          <a:solidFill>
            <a:srgbClr val="FFFF66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600" b="1">
                <a:latin typeface="Comic Sans MS" pitchFamily="1" charset="0"/>
                <a:ea typeface="Comic Sans MS" pitchFamily="1" charset="0"/>
                <a:cs typeface="Comic Sans MS" pitchFamily="1" charset="0"/>
              </a:rPr>
              <a:t>£40</a:t>
            </a:r>
            <a:endParaRPr sz="6600" b="1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5" name="Line2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YF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0HQAA/woAAHQdAADfDwAAEAAAACYAAAAIAAAA//////////8="/>
              </a:ext>
            </a:extLst>
          </p:cNvSpPr>
          <p:nvPr/>
        </p:nvSpPr>
        <p:spPr>
          <a:xfrm flipV="1">
            <a:off x="4787900" y="1787525"/>
            <a:ext cx="0" cy="79248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Textbox5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Ai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4GQAA8QIAAOMhAAABBwAAECAAACYAAAAIAAAA//////////8="/>
              </a:ext>
            </a:extLst>
          </p:cNvSpPr>
          <p:nvPr/>
        </p:nvSpPr>
        <p:spPr>
          <a:xfrm>
            <a:off x="4140200" y="478155"/>
            <a:ext cx="13684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10%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7" name="Textbox4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4GQAA7QYAAOMhAAD9CgAAECAAACYAAAAIAAAA//////////8="/>
              </a:ext>
            </a:extLst>
          </p:cNvSpPr>
          <p:nvPr/>
        </p:nvSpPr>
        <p:spPr>
          <a:xfrm>
            <a:off x="4140200" y="1125855"/>
            <a:ext cx="13684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8" name="Line1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wH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vFAAAFBkAAB4ZAACDHQAAEAAAACYAAAAIAAAA//////////8="/>
              </a:ext>
            </a:extLst>
          </p:cNvSpPr>
          <p:nvPr/>
        </p:nvSpPr>
        <p:spPr>
          <a:xfrm flipV="1">
            <a:off x="3362325" y="4076700"/>
            <a:ext cx="720725" cy="7207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Textbox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sEAAAgx0AAHgZAACTIQAAECAAACYAAAAIAAAA//////////8="/>
              </a:ext>
            </a:extLst>
          </p:cNvSpPr>
          <p:nvPr/>
        </p:nvSpPr>
        <p:spPr>
          <a:xfrm>
            <a:off x="2628900" y="4797425"/>
            <a:ext cx="151130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5%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" name="Textbox3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sEAAAfyEAAHgZAACPJQAAECAAACYAAAAIAAAA//////////8="/>
              </a:ext>
            </a:extLst>
          </p:cNvSpPr>
          <p:nvPr/>
        </p:nvSpPr>
        <p:spPr>
          <a:xfrm>
            <a:off x="2628900" y="5445125"/>
            <a:ext cx="151130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1" name="Textbox2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LJAAABQoAAGctAAAVDgAAECAAACYAAAAIAAAA//////////8="/>
              </a:ext>
            </a:extLst>
          </p:cNvSpPr>
          <p:nvPr/>
        </p:nvSpPr>
        <p:spPr>
          <a:xfrm>
            <a:off x="5940425" y="1628775"/>
            <a:ext cx="144018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20%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2" name="Textbox8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LJAAAAQ4AAGctAAAREgAAECAAACYAAAAIAAAA//////////8="/>
              </a:ext>
            </a:extLst>
          </p:cNvSpPr>
          <p:nvPr/>
        </p:nvSpPr>
        <p:spPr>
          <a:xfrm>
            <a:off x="5940425" y="2276475"/>
            <a:ext cx="144018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3" name="Textbox7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AAIQAAEx0AAL8qAAAjIQAAECAAACYAAAAIAAAA//////////8="/>
              </a:ext>
            </a:extLst>
          </p:cNvSpPr>
          <p:nvPr/>
        </p:nvSpPr>
        <p:spPr>
          <a:xfrm>
            <a:off x="5364480" y="4726305"/>
            <a:ext cx="15843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40%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4" name="Textbox10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AAIQAADyEAAL8qAAAfJQAAECAAACYAAAAIAAAA//////////8="/>
              </a:ext>
            </a:extLst>
          </p:cNvSpPr>
          <p:nvPr/>
        </p:nvSpPr>
        <p:spPr>
          <a:xfrm>
            <a:off x="5364480" y="5374005"/>
            <a:ext cx="15843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5" name="Textbox9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EDQAAzgcAAGAWAADeCwAAECAAACYAAAAIAAAA//////////8="/>
              </a:ext>
            </a:extLst>
          </p:cNvSpPr>
          <p:nvPr/>
        </p:nvSpPr>
        <p:spPr>
          <a:xfrm>
            <a:off x="2197100" y="1268730"/>
            <a:ext cx="144018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2.5%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6" name="Textbox6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EDQAAygsAAGAWAADaDwAAECAAACYAAAAIAAAA//////////8="/>
              </a:ext>
            </a:extLst>
          </p:cNvSpPr>
          <p:nvPr/>
        </p:nvSpPr>
        <p:spPr>
          <a:xfrm>
            <a:off x="2197100" y="1916430"/>
            <a:ext cx="144018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7" name="Line3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go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UEgAA3w8AACQYAABqEwAAEAAAACYAAAAIAAAA//////////8="/>
              </a:ext>
            </a:extLst>
          </p:cNvSpPr>
          <p:nvPr/>
        </p:nvSpPr>
        <p:spPr>
          <a:xfrm flipH="1" flipV="1">
            <a:off x="3060700" y="2580005"/>
            <a:ext cx="863600" cy="57594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jIQAAFBkAAN8lAAAQHQAAEAAAACYAAAAIAAAA//////////8="/>
              </a:ext>
            </a:extLst>
          </p:cNvSpPr>
          <p:nvPr/>
        </p:nvSpPr>
        <p:spPr>
          <a:xfrm>
            <a:off x="5508625" y="4076700"/>
            <a:ext cx="647700" cy="6477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ine4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3IwAAFBIAAPooAAAvFQAAEAAAACYAAAAIAAAA//////////8="/>
              </a:ext>
            </a:extLst>
          </p:cNvSpPr>
          <p:nvPr/>
        </p:nvSpPr>
        <p:spPr>
          <a:xfrm flipV="1">
            <a:off x="5724525" y="2938780"/>
            <a:ext cx="936625" cy="5048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Ellipse1"/>
          <p:cNvSpPr>
            <a:extLst>
              <a:ext uri="smNativeData">
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B8FQAAyA8AAAAhAADbGgAAECAAACYAAAAIAAAA//////////8="/>
              </a:ext>
            </a:extLst>
          </p:cNvSpPr>
          <p:nvPr/>
        </p:nvSpPr>
        <p:spPr>
          <a:xfrm>
            <a:off x="3492500" y="2565400"/>
            <a:ext cx="1871980" cy="1800225"/>
          </a:xfrm>
          <a:prstGeom prst="ellipse">
            <a:avLst/>
          </a:prstGeom>
          <a:solidFill>
            <a:srgbClr val="FFFF66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600" b="1">
                <a:latin typeface="Comic Sans MS" pitchFamily="1" charset="0"/>
                <a:ea typeface="Comic Sans MS" pitchFamily="1" charset="0"/>
                <a:cs typeface="Comic Sans MS" pitchFamily="1" charset="0"/>
              </a:rPr>
              <a:t>£80</a:t>
            </a:r>
            <a:endParaRPr sz="6600" b="1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5" name="Line2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9GwAA/woAAD0bAADfDwAAEAAAACYAAAAIAAAA//////////8="/>
              </a:ext>
            </a:extLst>
          </p:cNvSpPr>
          <p:nvPr/>
        </p:nvSpPr>
        <p:spPr>
          <a:xfrm flipV="1">
            <a:off x="4427855" y="1787525"/>
            <a:ext cx="0" cy="79248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Textbox5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BFwAA8QIAAKwfAAABBwAAECAAACYAAAAIAAAA//////////8="/>
              </a:ext>
            </a:extLst>
          </p:cNvSpPr>
          <p:nvPr/>
        </p:nvSpPr>
        <p:spPr>
          <a:xfrm>
            <a:off x="3780155" y="478155"/>
            <a:ext cx="13684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10%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7" name="Textbox4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BFwAA7QYAAKwfAAD9CgAAECAAACYAAAAIAAAA//////////8="/>
              </a:ext>
            </a:extLst>
          </p:cNvSpPr>
          <p:nvPr/>
        </p:nvSpPr>
        <p:spPr>
          <a:xfrm>
            <a:off x="3780155" y="1125855"/>
            <a:ext cx="13684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8" name="Line1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4EgAAFBkAAOcWAACDHQAAEAAAACYAAAAIAAAA//////////8="/>
              </a:ext>
            </a:extLst>
          </p:cNvSpPr>
          <p:nvPr/>
        </p:nvSpPr>
        <p:spPr>
          <a:xfrm flipV="1">
            <a:off x="3002280" y="4076700"/>
            <a:ext cx="720725" cy="7207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Textbox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1DQAAgx0AAEEXAACTIQAAECAAACYAAAAIAAAA//////////8="/>
              </a:ext>
            </a:extLst>
          </p:cNvSpPr>
          <p:nvPr/>
        </p:nvSpPr>
        <p:spPr>
          <a:xfrm>
            <a:off x="2268855" y="4797425"/>
            <a:ext cx="151130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5%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" name="Textbox3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1DQAAfyEAAEEXAACPJQAAECAAACYAAAAIAAAA//////////8="/>
              </a:ext>
            </a:extLst>
          </p:cNvSpPr>
          <p:nvPr/>
        </p:nvSpPr>
        <p:spPr>
          <a:xfrm>
            <a:off x="2268855" y="5445125"/>
            <a:ext cx="151130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1" name="Textbox2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UIgAABQoAAC8rAAAVDgAAECAAACYAAAAIAAAA//////////8="/>
              </a:ext>
            </a:extLst>
          </p:cNvSpPr>
          <p:nvPr/>
        </p:nvSpPr>
        <p:spPr>
          <a:xfrm>
            <a:off x="5580380" y="1628775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20%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2" name="Textbox8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UIgAAAQ4AAC8rAAAREgAAECAAACYAAAAIAAAA//////////8="/>
              </a:ext>
            </a:extLst>
          </p:cNvSpPr>
          <p:nvPr/>
        </p:nvSpPr>
        <p:spPr>
          <a:xfrm>
            <a:off x="5580380" y="2276475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3" name="Textbox7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IHgAAEx0AAIcoAAAjIQAAECAAACYAAAAIAAAA//////////8="/>
              </a:ext>
            </a:extLst>
          </p:cNvSpPr>
          <p:nvPr/>
        </p:nvSpPr>
        <p:spPr>
          <a:xfrm>
            <a:off x="5003800" y="4726305"/>
            <a:ext cx="15843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40%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4" name="Textbox10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IHgAADyEAAIcoAAAfJQAAECAAACYAAAAIAAAA//////////8="/>
              </a:ext>
            </a:extLst>
          </p:cNvSpPr>
          <p:nvPr/>
        </p:nvSpPr>
        <p:spPr>
          <a:xfrm>
            <a:off x="5003800" y="5374005"/>
            <a:ext cx="15843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5" name="Textbox9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NCwAAzgcAACgUAADeCwAAECAAACYAAAAIAAAA//////////8="/>
              </a:ext>
            </a:extLst>
          </p:cNvSpPr>
          <p:nvPr/>
        </p:nvSpPr>
        <p:spPr>
          <a:xfrm>
            <a:off x="1837055" y="1268730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2.5%</a:t>
            </a:r>
            <a:endParaRPr sz="3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6" name="Textbox6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NCwAAygsAACgUAADaDwAAECAAACYAAAAIAAAA//////////8="/>
              </a:ext>
            </a:extLst>
          </p:cNvSpPr>
          <p:nvPr/>
        </p:nvSpPr>
        <p:spPr>
          <a:xfrm>
            <a:off x="1837055" y="1916430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7" name="Line3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dEAAA3w8AAO0VAABqEwAAEAAAACYAAAAIAAAA//////////8="/>
              </a:ext>
            </a:extLst>
          </p:cNvSpPr>
          <p:nvPr/>
        </p:nvSpPr>
        <p:spPr>
          <a:xfrm flipH="1" flipV="1">
            <a:off x="2700655" y="2580005"/>
            <a:ext cx="863600" cy="57594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sHwAAFBkAAKgjAAAQHQAAEAAAACYAAAAIAAAA//////////8="/>
              </a:ext>
            </a:extLst>
          </p:cNvSpPr>
          <p:nvPr/>
        </p:nvSpPr>
        <p:spPr>
          <a:xfrm>
            <a:off x="5148580" y="4076700"/>
            <a:ext cx="647700" cy="6477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ine4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AIQAAFBIAAMMmAAAvFQAAEAAAACYAAAAIAAAA//////////8="/>
              </a:ext>
            </a:extLst>
          </p:cNvSpPr>
          <p:nvPr/>
        </p:nvSpPr>
        <p:spPr>
          <a:xfrm flipV="1">
            <a:off x="5364480" y="2938780"/>
            <a:ext cx="936625" cy="5048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9" grpId="0" animBg="1" advAuto="0"/>
    </p:bldLst>
    <p:extLst>
      <p:ext uri="smNativeData">
        <pr:smNativeData xmlns:pr="smNativeData" val="SRi6XAIAAAAFAAAA/f///wMAAAABAAAAAgAAAAAAAAD/mZkAAAAAAAkAAAD9////AwAAAAEAAAACAAAAAAAAAP+ZmQAAAAAA"/>
      </p:ext>
    </p:ext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CYAAAAIAAAAfPD///////8="/>
              </a:ext>
            </a:extLst>
          </p:cNvSpPr>
          <p:nvPr>
            <p:ph type="dt" sz="quarter" idx="10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rgbClr val="000000"/>
                </a:solidFill>
                <a:effectLst/>
                <a:txBgFill val="auto"/>
                <a:latin typeface="Basic Sans" pitchFamily="1" charset="0"/>
                <a:ea typeface="Basic Sans" pitchFamily="1" charset="0"/>
                <a:cs typeface="Basic Sans" pitchFamily="1" charset="0"/>
              </a:defRPr>
            </a:pP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CYAAAAIAAAAfPD///////8="/>
              </a:ext>
            </a:extLst>
          </p:cNvSpPr>
          <p:nvPr>
            <p:ph type="ftr" sz="quarter" idx="11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rgbClr val="000000"/>
                </a:solidFill>
                <a:effectLst/>
                <a:txBgFill val="auto"/>
                <a:latin typeface="Basic Sans" pitchFamily="1" charset="0"/>
                <a:ea typeface="Basic Sans" pitchFamily="1" charset="0"/>
                <a:cs typeface="Basic Sans" pitchFamily="1" charset="0"/>
              </a:defRPr>
            </a:pPr>
            <a:r>
              <a:t/>
            </a:r>
          </a:p>
        </p:txBody>
      </p:sp>
      <p:sp>
        <p:nvSpPr>
          <p:cNvPr id="4" name="Ellipse1"/>
          <p:cNvSpPr>
            <a:extLst>
              <a:ext uri="smNativeData">
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ARDQAAyA8AAJUYAADbGgAAECAAACYAAAAIAAAA//////////8="/>
              </a:ext>
            </a:extLst>
          </p:cNvSpPr>
          <p:nvPr/>
        </p:nvSpPr>
        <p:spPr>
          <a:xfrm>
            <a:off x="2124075" y="2565400"/>
            <a:ext cx="1871980" cy="1800225"/>
          </a:xfrm>
          <a:prstGeom prst="ellipse">
            <a:avLst/>
          </a:prstGeom>
          <a:solidFill>
            <a:srgbClr val="FFFF66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600" b="1">
                <a:latin typeface="Comic Sans MS" pitchFamily="1" charset="0"/>
                <a:ea typeface="Arial" pitchFamily="1" charset="0"/>
                <a:cs typeface="Arial" pitchFamily="1" charset="0"/>
              </a:rPr>
              <a:t>£80</a:t>
            </a:r>
            <a:endParaRPr sz="6600" b="1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5" name="Line2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D+WAI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EgAA/woAANISAADfDwAAEAAAACYAAAAIAAAA//////////8="/>
              </a:ext>
            </a:extLst>
          </p:cNvSpPr>
          <p:nvPr/>
        </p:nvSpPr>
        <p:spPr>
          <a:xfrm flipV="1">
            <a:off x="3059430" y="1787525"/>
            <a:ext cx="0" cy="79248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Textbox6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WDgAA8QIAAEEXAAABBwAAECAAACYAAAAIAAAA//////////8="/>
              </a:ext>
            </a:extLst>
          </p:cNvSpPr>
          <p:nvPr/>
        </p:nvSpPr>
        <p:spPr>
          <a:xfrm>
            <a:off x="2411730" y="478155"/>
            <a:ext cx="13684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10%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WDgAA7QYAAEEXAAD9CgAAECAAACYAAAAIAAAA//////////8="/>
              </a:ext>
            </a:extLst>
          </p:cNvSpPr>
          <p:nvPr/>
        </p:nvSpPr>
        <p:spPr>
          <a:xfrm>
            <a:off x="2411730" y="1125855"/>
            <a:ext cx="13684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8" name="Line1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sA4AI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NCgAAFBkAAHwOAACDHQAAEAAAACYAAAAIAAAA//////////8="/>
              </a:ext>
            </a:extLst>
          </p:cNvSpPr>
          <p:nvPr/>
        </p:nvSpPr>
        <p:spPr>
          <a:xfrm flipV="1">
            <a:off x="1633855" y="4076700"/>
            <a:ext cx="720725" cy="7207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Textbox2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KBQAAgx0AANYOAACTIQAAECAAACYAAAAIAAAA//////////8="/>
              </a:ext>
            </a:extLst>
          </p:cNvSpPr>
          <p:nvPr/>
        </p:nvSpPr>
        <p:spPr>
          <a:xfrm>
            <a:off x="900430" y="4797425"/>
            <a:ext cx="151130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5%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0" name="Textbox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KBQAAfyEAANYOAACPJQAAECAAACYAAAAIAAAA//////////8="/>
              </a:ext>
            </a:extLst>
          </p:cNvSpPr>
          <p:nvPr/>
        </p:nvSpPr>
        <p:spPr>
          <a:xfrm>
            <a:off x="900430" y="5445125"/>
            <a:ext cx="151130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1" name="Textbox4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pGQAABQoAAMQiAAAVDgAAECAAACYAAAAIAAAA//////////8="/>
              </a:ext>
            </a:extLst>
          </p:cNvSpPr>
          <p:nvPr/>
        </p:nvSpPr>
        <p:spPr>
          <a:xfrm>
            <a:off x="4211955" y="1628775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20%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2" name="Textbox3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pGQAAAQ4AAMQiAAAREgAAECAAACYAAAAIAAAA//////////8="/>
              </a:ext>
            </a:extLst>
          </p:cNvSpPr>
          <p:nvPr/>
        </p:nvSpPr>
        <p:spPr>
          <a:xfrm>
            <a:off x="4211955" y="2276475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3" name="Textbox9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dFgAAEx0AABwgAAAjIQAAECAAACYAAAAIAAAA//////////8="/>
              </a:ext>
            </a:extLst>
          </p:cNvSpPr>
          <p:nvPr/>
        </p:nvSpPr>
        <p:spPr>
          <a:xfrm>
            <a:off x="3635375" y="4726305"/>
            <a:ext cx="15843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40%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4" name="Textbox8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dFgAADyEAABwgAAAfJQAAECAAACYAAAAIAAAA//////////8="/>
              </a:ext>
            </a:extLst>
          </p:cNvSpPr>
          <p:nvPr/>
        </p:nvSpPr>
        <p:spPr>
          <a:xfrm>
            <a:off x="3635375" y="5374005"/>
            <a:ext cx="15843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5" name="Textbox1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iAgAAzgcAAL0LAADeCwAAECAAACYAAAAIAAAA//////////8="/>
              </a:ext>
            </a:extLst>
          </p:cNvSpPr>
          <p:nvPr/>
        </p:nvSpPr>
        <p:spPr>
          <a:xfrm>
            <a:off x="468630" y="1268730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2.5%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6" name="Textbox10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iAgAAygsAAL0LAADaDwAAECAAACYAAAAIAAAA//////////8="/>
              </a:ext>
            </a:extLst>
          </p:cNvSpPr>
          <p:nvPr/>
        </p:nvSpPr>
        <p:spPr>
          <a:xfrm>
            <a:off x="468630" y="1916430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7" name="Line5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CAAA3w8AAIINAABqEwAAEAAAACYAAAAIAAAA//////////8="/>
              </a:ext>
            </a:extLst>
          </p:cNvSpPr>
          <p:nvPr/>
        </p:nvSpPr>
        <p:spPr>
          <a:xfrm flipH="1" flipV="1">
            <a:off x="1332230" y="2580005"/>
            <a:ext cx="863600" cy="57594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BFwAAFBkAAD0bAAAQHQAAEAAAACYAAAAIAAAA//////////8="/>
              </a:ext>
            </a:extLst>
          </p:cNvSpPr>
          <p:nvPr/>
        </p:nvSpPr>
        <p:spPr>
          <a:xfrm>
            <a:off x="3780155" y="4076700"/>
            <a:ext cx="647700" cy="6477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ine3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VGAAAFBIAAFgeAAAvFQAAEAAAACYAAAAIAAAA//////////8="/>
              </a:ext>
            </a:extLst>
          </p:cNvSpPr>
          <p:nvPr/>
        </p:nvSpPr>
        <p:spPr>
          <a:xfrm flipV="1">
            <a:off x="3996055" y="2938780"/>
            <a:ext cx="936625" cy="5048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Rectangle1"/>
          <p:cNvSpPr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EAAAAAAAAA///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8wA////AQAAAAAAAAAAAAAAAAAAAAAAAAAAAAAAAAAAAAAAAAAAAAAAAn9/fwCAgIADzMzMAMDA/wB/f38AAAAAAAAAAAAAAAAAAAAAAAAAAAAhAAAAGAAAABQAAACLJAAAmgEAALU2AACWKAAAEAAAACYAAAAIAAAA//////////8="/>
              </a:ext>
            </a:extLst>
          </p:cNvSpPr>
          <p:nvPr/>
        </p:nvSpPr>
        <p:spPr>
          <a:xfrm>
            <a:off x="5940425" y="260350"/>
            <a:ext cx="2952750" cy="6337300"/>
          </a:xfrm>
          <a:prstGeom prst="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Textbox7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LJAAAfgIAAG82AABwBgAAECAAACYAAAAIAAAA//////////8="/>
              </a:ext>
            </a:extLst>
          </p:cNvSpPr>
          <p:nvPr/>
        </p:nvSpPr>
        <p:spPr>
          <a:xfrm>
            <a:off x="5940425" y="405130"/>
            <a:ext cx="290830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 b="1" u="sng">
                <a:latin typeface="Comic Sans MS" pitchFamily="1" charset="0"/>
                <a:ea typeface="Arial" pitchFamily="1" charset="0"/>
                <a:cs typeface="Arial" pitchFamily="1" charset="0"/>
              </a:rPr>
              <a:t>35% of £80</a:t>
            </a:r>
            <a:endParaRPr sz="3600" b="1" u="sng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1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1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2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CCFF"/>
                                      </p:to>
                                    </p:animClr>
                                    <p:set>
                                      <p:cBhvr>
                                        <p:cTn id="2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CCFF"/>
                                      </p:to>
                                    </p:animClr>
                                    <p:set>
                                      <p:cBhvr>
                                        <p:cTn id="3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CCFF"/>
                                      </p:to>
                                    </p:animClr>
                                    <p:set>
                                      <p:cBhvr>
                                        <p:cTn id="3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4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4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9" grpId="0" animBg="1" advAuto="0"/>
      <p:bldP spid="9" grpId="1" animBg="1" advAuto="0"/>
      <p:bldP spid="9" grpId="2" animBg="1" advAuto="0"/>
      <p:bldP spid="11" grpId="0" animBg="1" advAuto="0"/>
      <p:bldP spid="11" grpId="1" animBg="1" advAuto="0"/>
      <p:bldP spid="13" grpId="0" animBg="1" advAuto="0"/>
      <p:bldP spid="20" grpId="0" animBg="1" advAuto="0"/>
      <p:bldP spid="21" grpId="0" animBg="1" advAuto="0"/>
    </p:bldLst>
    <p:extLst>
      <p:ext uri="smNativeData">
        <pr:smNativeData xmlns:pr="smNativeData" val="SRi6XAoAAAAFAAAA/f///wEAAAAKAAAAAAAAAAAAAAAAAAAAAAAAAAgAAAD9////AQAAAAoAAAAAAAAAAAAAAAAAAAAAAAAADQAAAP3///8DAAAAAQAAAAIAAAAAAAAA/5mZAAAAAAARAAAA/f///wMAAAABAAAAAgAAAAAAAAD/mZkAAAAAABUAAAD9////AwAAAAEAAAACAAAAAAAAAP+ZmQAAAAAAGwAAAP3///8DAAAAAQAAAAIAAAAAAAAAzMz/AAAAAAAfAAAA/f///wMAAAABAAAAAgAAAAAAAADMzP8AAAAAACMAAAD9////AwAAAAEAAAACAAAAAAAAAMzM/wAAAAAAKQAAAP3///8DAAAAAQAAAAIAAAAAAAAA/5mZAAAAAAAtAAAA/f///wMAAAABAAAAAgAAAAAAAAD/mZkAAAAAAA=="/>
      </p:ext>
    </p:ext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CYAAAAIAAAAfPD///////8="/>
              </a:ext>
            </a:extLst>
          </p:cNvSpPr>
          <p:nvPr>
            <p:ph type="dt" sz="quarter" idx="10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rgbClr val="000000"/>
                </a:solidFill>
                <a:effectLst/>
                <a:txBgFill val="auto"/>
                <a:latin typeface="Basic Sans" pitchFamily="1" charset="0"/>
                <a:ea typeface="Basic Sans" pitchFamily="1" charset="0"/>
                <a:cs typeface="Basic Sans" pitchFamily="1" charset="0"/>
              </a:defRPr>
            </a:pP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CYAAAAIAAAAfPD///////8="/>
              </a:ext>
            </a:extLst>
          </p:cNvSpPr>
          <p:nvPr>
            <p:ph type="ftr" sz="quarter" idx="11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rgbClr val="000000"/>
                </a:solidFill>
                <a:effectLst/>
                <a:txBgFill val="auto"/>
                <a:latin typeface="Basic Sans" pitchFamily="1" charset="0"/>
                <a:ea typeface="Basic Sans" pitchFamily="1" charset="0"/>
                <a:cs typeface="Basic Sans" pitchFamily="1" charset="0"/>
              </a:defRPr>
            </a:pPr>
            <a:r>
              <a:t/>
            </a:r>
          </a:p>
        </p:txBody>
      </p:sp>
      <p:sp>
        <p:nvSpPr>
          <p:cNvPr id="4" name="Ellipse1"/>
          <p:cNvSpPr>
            <a:extLst>
              <a:ext uri="smNativeData">
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ARDQAAyA8AAJUYAADbGgAAECAAACYAAAAIAAAA//////////8="/>
              </a:ext>
            </a:extLst>
          </p:cNvSpPr>
          <p:nvPr/>
        </p:nvSpPr>
        <p:spPr>
          <a:xfrm>
            <a:off x="2124075" y="2565400"/>
            <a:ext cx="1871980" cy="1800225"/>
          </a:xfrm>
          <a:prstGeom prst="ellipse">
            <a:avLst/>
          </a:prstGeom>
          <a:solidFill>
            <a:srgbClr val="FFFF66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4800" b="1">
                <a:latin typeface="Comic Sans MS" pitchFamily="1" charset="0"/>
                <a:ea typeface="Arial" pitchFamily="1" charset="0"/>
                <a:cs typeface="Arial" pitchFamily="1" charset="0"/>
              </a:rPr>
              <a:t>£120</a:t>
            </a:r>
            <a:endParaRPr sz="4800" b="1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5" name="Line2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YF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EgAA/woAANISAADfDwAAEAAAACYAAAAIAAAA//////////8="/>
              </a:ext>
            </a:extLst>
          </p:cNvSpPr>
          <p:nvPr/>
        </p:nvSpPr>
        <p:spPr>
          <a:xfrm flipV="1">
            <a:off x="3059430" y="1787525"/>
            <a:ext cx="0" cy="79248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Textbox5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WDgAA8QIAAEEXAAABBwAAECAAACYAAAAIAAAA//////////8="/>
              </a:ext>
            </a:extLst>
          </p:cNvSpPr>
          <p:nvPr/>
        </p:nvSpPr>
        <p:spPr>
          <a:xfrm>
            <a:off x="2411730" y="478155"/>
            <a:ext cx="13684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10%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7" name="Textbox4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WDgAA7QYAAEEXAAD9CgAAECAAACYAAAAIAAAA//////////8="/>
              </a:ext>
            </a:extLst>
          </p:cNvSpPr>
          <p:nvPr/>
        </p:nvSpPr>
        <p:spPr>
          <a:xfrm>
            <a:off x="2411730" y="1125855"/>
            <a:ext cx="13684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8" name="Line1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wH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NCgAAFBkAAHwOAACDHQAAEAAAACYAAAAIAAAA//////////8="/>
              </a:ext>
            </a:extLst>
          </p:cNvSpPr>
          <p:nvPr/>
        </p:nvSpPr>
        <p:spPr>
          <a:xfrm flipV="1">
            <a:off x="1633855" y="4076700"/>
            <a:ext cx="720725" cy="7207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Textbox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KBQAAgx0AANYOAACTIQAAECAAACYAAAAIAAAA//////////8="/>
              </a:ext>
            </a:extLst>
          </p:cNvSpPr>
          <p:nvPr/>
        </p:nvSpPr>
        <p:spPr>
          <a:xfrm>
            <a:off x="900430" y="4797425"/>
            <a:ext cx="151130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5%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0" name="Textbox3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KBQAAfyEAANYOAACPJQAAECAAACYAAAAIAAAA//////////8="/>
              </a:ext>
            </a:extLst>
          </p:cNvSpPr>
          <p:nvPr/>
        </p:nvSpPr>
        <p:spPr>
          <a:xfrm>
            <a:off x="900430" y="5445125"/>
            <a:ext cx="151130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1" name="Textbox2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pGQAABQoAAMQiAAAVDgAAECAAACYAAAAIAAAA//////////8="/>
              </a:ext>
            </a:extLst>
          </p:cNvSpPr>
          <p:nvPr/>
        </p:nvSpPr>
        <p:spPr>
          <a:xfrm>
            <a:off x="4211955" y="1628775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20%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2" name="Textbox6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FEMDk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pGQAAAQ4AAMQiAAAREgAAECAAACYAAAAIAAAA//////////8="/>
              </a:ext>
            </a:extLst>
          </p:cNvSpPr>
          <p:nvPr/>
        </p:nvSpPr>
        <p:spPr>
          <a:xfrm>
            <a:off x="4211955" y="2276475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3" name="Textbox8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dFgAAEx0AABwgAAAjIQAAECAAACYAAAAIAAAA//////////8="/>
              </a:ext>
            </a:extLst>
          </p:cNvSpPr>
          <p:nvPr/>
        </p:nvSpPr>
        <p:spPr>
          <a:xfrm>
            <a:off x="3635375" y="4726305"/>
            <a:ext cx="15843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40%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4" name="Textbox7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dFgAADyEAABwgAAAfJQAAECAAACYAAAAIAAAA//////////8="/>
              </a:ext>
            </a:extLst>
          </p:cNvSpPr>
          <p:nvPr/>
        </p:nvSpPr>
        <p:spPr>
          <a:xfrm>
            <a:off x="3635375" y="5374005"/>
            <a:ext cx="15843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5" name="Textbox10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iAgAAzgcAAL0LAADeCwAAECAAACYAAAAIAAAA//////////8="/>
              </a:ext>
            </a:extLst>
          </p:cNvSpPr>
          <p:nvPr/>
        </p:nvSpPr>
        <p:spPr>
          <a:xfrm>
            <a:off x="468630" y="1268730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2.5%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6" name="Textbox9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iAgAAygsAAL0LAADaDwAAECAAACYAAAAIAAAA//////////8="/>
              </a:ext>
            </a:extLst>
          </p:cNvSpPr>
          <p:nvPr/>
        </p:nvSpPr>
        <p:spPr>
          <a:xfrm>
            <a:off x="468630" y="1916430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7" name="Line4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CAAA3w8AAIINAABqEwAAEAAAACYAAAAIAAAA//////////8="/>
              </a:ext>
            </a:extLst>
          </p:cNvSpPr>
          <p:nvPr/>
        </p:nvSpPr>
        <p:spPr>
          <a:xfrm flipH="1" flipV="1">
            <a:off x="1332230" y="2580005"/>
            <a:ext cx="863600" cy="57594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3"/>
          <p:cNvSpPr>
            <a:extLst>
              <a:ext uri="smNativeData">
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BFwAAFBkAAD0bAAAQHQAAEAAAACYAAAAIAAAA//////////8="/>
              </a:ext>
            </a:extLst>
          </p:cNvSpPr>
          <p:nvPr/>
        </p:nvSpPr>
        <p:spPr>
          <a:xfrm>
            <a:off x="3780155" y="4076700"/>
            <a:ext cx="647700" cy="6477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ine5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VGAAAFBIAAFgeAAAvFQAAEAAAACYAAAAIAAAA//////////8="/>
              </a:ext>
            </a:extLst>
          </p:cNvSpPr>
          <p:nvPr/>
        </p:nvSpPr>
        <p:spPr>
          <a:xfrm flipV="1">
            <a:off x="3996055" y="2938780"/>
            <a:ext cx="936625" cy="5048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Rectangle1"/>
          <p:cNvSpPr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EAAAAAAAAA///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8wA////AQAAAAAAAAAAAAAAAAAAAAAAAAAAAAAAAAAAAAAAAAAAAAAAAn9/fwCAgIADzMzMAMDA/wB/f38AAAAAAAAAAAAAAAAAAAAAAAAAAAAhAAAAGAAAABQAAACLJAAAmgEAALU2AACWKAAAEAAAACYAAAAIAAAA//////////8="/>
              </a:ext>
            </a:extLst>
          </p:cNvSpPr>
          <p:nvPr/>
        </p:nvSpPr>
        <p:spPr>
          <a:xfrm>
            <a:off x="5940425" y="260350"/>
            <a:ext cx="2952750" cy="6337300"/>
          </a:xfrm>
          <a:prstGeom prst="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1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2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CCFF"/>
                                      </p:to>
                                    </p:animClr>
                                    <p:set>
                                      <p:cBhvr>
                                        <p:cTn id="2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CCFF"/>
                                      </p:to>
                                    </p:animClr>
                                    <p:set>
                                      <p:cBhvr>
                                        <p:cTn id="3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CCFF"/>
                                      </p:to>
                                    </p:animClr>
                                    <p:set>
                                      <p:cBhvr>
                                        <p:cTn id="3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4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4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9" grpId="0" animBg="1" advAuto="0"/>
      <p:bldP spid="9" grpId="1" animBg="1" advAuto="0"/>
      <p:bldP spid="9" grpId="2" animBg="1" advAuto="0"/>
      <p:bldP spid="11" grpId="0" animBg="1" advAuto="0"/>
      <p:bldP spid="11" grpId="1" animBg="1" advAuto="0"/>
      <p:bldP spid="13" grpId="0" animBg="1" advAuto="0"/>
      <p:bldP spid="20" grpId="0" animBg="1" advAuto="0"/>
    </p:bldLst>
    <p:extLst>
      <p:ext uri="smNativeData">
        <pr:smNativeData xmlns:pr="smNativeData" val="SRi6XAkAAAAFAAAA/f///wEAAAAKAAAAAAAAAAAAAAAAAAAAAAAAAAoAAAD9////AwAAAAEAAAACAAAAAAAAAP+ZmQAAAAAADgAAAP3///8DAAAAAQAAAAIAAAAAAAAA/5mZAAAAAAASAAAA/f///wMAAAABAAAAAgAAAAAAAAD/mZkAAAAAABgAAAD9////AwAAAAEAAAACAAAAAAAAAMzM/wAAAAAAHAAAAP3///8DAAAAAQAAAAIAAAAAAAAAzMz/AAAAAAAgAAAA/f///wMAAAABAAAAAgAAAAAAAADMzP8AAAAAACYAAAD9////AwAAAAEAAAACAAAAAAAAAP+ZmQAAAAAAKgAAAP3///8DAAAAAQAAAAIAAAAAAAAA/5mZAAAAAAA="/>
      </p:ext>
    </p:ext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CYAAAAIAAAAfPD///////8="/>
              </a:ext>
            </a:extLst>
          </p:cNvSpPr>
          <p:nvPr>
            <p:ph type="dt" sz="quarter" idx="10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rgbClr val="000000"/>
                </a:solidFill>
                <a:effectLst/>
                <a:txBgFill val="auto"/>
                <a:latin typeface="Basic Sans" pitchFamily="1" charset="0"/>
                <a:ea typeface="Basic Sans" pitchFamily="1" charset="0"/>
                <a:cs typeface="Basic Sans" pitchFamily="1" charset="0"/>
              </a:defRPr>
            </a:pP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CYAAAAIAAAAfPD///////8="/>
              </a:ext>
            </a:extLst>
          </p:cNvSpPr>
          <p:nvPr>
            <p:ph type="ftr" sz="quarter" idx="11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rgbClr val="000000"/>
                </a:solidFill>
                <a:effectLst/>
                <a:txBgFill val="auto"/>
                <a:latin typeface="Basic Sans" pitchFamily="1" charset="0"/>
                <a:ea typeface="Basic Sans" pitchFamily="1" charset="0"/>
                <a:cs typeface="Basic Sans" pitchFamily="1" charset="0"/>
              </a:defRPr>
            </a:pPr>
            <a:r>
              <a:t/>
            </a:r>
          </a:p>
        </p:txBody>
      </p:sp>
      <p:sp>
        <p:nvSpPr>
          <p:cNvPr id="4" name="Ellipse1"/>
          <p:cNvSpPr>
            <a:extLst>
              <a:ext uri="smNativeData">
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W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ARDQAAyA8AAJUYAADbGgAAECAAACYAAAAIAAAA//////////8="/>
              </a:ext>
            </a:extLst>
          </p:cNvSpPr>
          <p:nvPr/>
        </p:nvSpPr>
        <p:spPr>
          <a:xfrm>
            <a:off x="2124075" y="2565400"/>
            <a:ext cx="1871980" cy="1800225"/>
          </a:xfrm>
          <a:prstGeom prst="ellipse">
            <a:avLst/>
          </a:prstGeom>
          <a:solidFill>
            <a:srgbClr val="FFFF66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600" b="1">
                <a:latin typeface="Comic Sans MS" pitchFamily="1" charset="0"/>
                <a:ea typeface="Arial" pitchFamily="1" charset="0"/>
                <a:cs typeface="Arial" pitchFamily="1" charset="0"/>
              </a:rPr>
              <a:t>£15</a:t>
            </a:r>
            <a:endParaRPr sz="6600" b="1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5" name="Line2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00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EgAA/woAANISAADfDwAAEAAAACYAAAAIAAAA//////////8="/>
              </a:ext>
            </a:extLst>
          </p:cNvSpPr>
          <p:nvPr/>
        </p:nvSpPr>
        <p:spPr>
          <a:xfrm flipV="1">
            <a:off x="3059430" y="1787525"/>
            <a:ext cx="0" cy="79248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Textbox6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WDgAA8QIAAEEXAAABBwAAECAAACYAAAAIAAAA//////////8="/>
              </a:ext>
            </a:extLst>
          </p:cNvSpPr>
          <p:nvPr/>
        </p:nvSpPr>
        <p:spPr>
          <a:xfrm>
            <a:off x="2411730" y="478155"/>
            <a:ext cx="13684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10%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WDgAA7QYAAEEXAAD9CgAAECAAACYAAAAIAAAA//////////8="/>
              </a:ext>
            </a:extLst>
          </p:cNvSpPr>
          <p:nvPr/>
        </p:nvSpPr>
        <p:spPr>
          <a:xfrm>
            <a:off x="2411730" y="1125855"/>
            <a:ext cx="13684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8" name="Line1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NCgAAFBkAAHwOAACDHQAAEAAAACYAAAAIAAAA//////////8="/>
              </a:ext>
            </a:extLst>
          </p:cNvSpPr>
          <p:nvPr/>
        </p:nvSpPr>
        <p:spPr>
          <a:xfrm flipV="1">
            <a:off x="1633855" y="4076700"/>
            <a:ext cx="720725" cy="7207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Textbox2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KBQAAgx0AANYOAACTIQAAECAAACYAAAAIAAAA//////////8="/>
              </a:ext>
            </a:extLst>
          </p:cNvSpPr>
          <p:nvPr/>
        </p:nvSpPr>
        <p:spPr>
          <a:xfrm>
            <a:off x="900430" y="4797425"/>
            <a:ext cx="151130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5%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0" name="Textbox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KBQAAfyEAANYOAACPJQAAECAAACYAAAAIAAAA//////////8="/>
              </a:ext>
            </a:extLst>
          </p:cNvSpPr>
          <p:nvPr/>
        </p:nvSpPr>
        <p:spPr>
          <a:xfrm>
            <a:off x="900430" y="5445125"/>
            <a:ext cx="151130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1" name="Textbox4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pGQAABQoAAMQiAAAVDgAAECAAACYAAAAIAAAA//////////8="/>
              </a:ext>
            </a:extLst>
          </p:cNvSpPr>
          <p:nvPr/>
        </p:nvSpPr>
        <p:spPr>
          <a:xfrm>
            <a:off x="4211955" y="1628775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20%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2" name="Textbox3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pGQAAAQ4AAMQiAAAREgAAECAAACYAAAAIAAAA//////////8="/>
              </a:ext>
            </a:extLst>
          </p:cNvSpPr>
          <p:nvPr/>
        </p:nvSpPr>
        <p:spPr>
          <a:xfrm>
            <a:off x="4211955" y="2276475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3" name="Textbox9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dFgAAEx0AABwgAAAjIQAAECAAACYAAAAIAAAA//////////8="/>
              </a:ext>
            </a:extLst>
          </p:cNvSpPr>
          <p:nvPr/>
        </p:nvSpPr>
        <p:spPr>
          <a:xfrm>
            <a:off x="3635375" y="4726305"/>
            <a:ext cx="15843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40%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4" name="Textbox8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dFgAADyEAABwgAAAfJQAAECAAACYAAAAIAAAA//////////8="/>
              </a:ext>
            </a:extLst>
          </p:cNvSpPr>
          <p:nvPr/>
        </p:nvSpPr>
        <p:spPr>
          <a:xfrm>
            <a:off x="3635375" y="5374005"/>
            <a:ext cx="15843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5" name="Textbox1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iAgAAzgcAAL0LAADeCwAAECAAACYAAAAIAAAA//////////8="/>
              </a:ext>
            </a:extLst>
          </p:cNvSpPr>
          <p:nvPr/>
        </p:nvSpPr>
        <p:spPr>
          <a:xfrm>
            <a:off x="468630" y="1268730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2.5%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6" name="Textbox10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iAgAAygsAAL0LAADaDwAAECAAACYAAAAIAAAA//////////8="/>
              </a:ext>
            </a:extLst>
          </p:cNvSpPr>
          <p:nvPr/>
        </p:nvSpPr>
        <p:spPr>
          <a:xfrm>
            <a:off x="468630" y="1916430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7" name="Line5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CAAA3w8AAIINAABqEwAAEAAAACYAAAAIAAAA//////////8="/>
              </a:ext>
            </a:extLst>
          </p:cNvSpPr>
          <p:nvPr/>
        </p:nvSpPr>
        <p:spPr>
          <a:xfrm flipH="1" flipV="1">
            <a:off x="1332230" y="2580005"/>
            <a:ext cx="863600" cy="57594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BFwAAFBkAAD0bAAAQHQAAEAAAACYAAAAIAAAA//////////8="/>
              </a:ext>
            </a:extLst>
          </p:cNvSpPr>
          <p:nvPr/>
        </p:nvSpPr>
        <p:spPr>
          <a:xfrm>
            <a:off x="3780155" y="4076700"/>
            <a:ext cx="647700" cy="6477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ine3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VGAAAFBIAAFgeAAAvFQAAEAAAACYAAAAIAAAA//////////8="/>
              </a:ext>
            </a:extLst>
          </p:cNvSpPr>
          <p:nvPr/>
        </p:nvSpPr>
        <p:spPr>
          <a:xfrm flipV="1">
            <a:off x="3996055" y="2938780"/>
            <a:ext cx="936625" cy="5048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Rectangle1"/>
          <p:cNvSpPr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EAAAAAAAAA///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8wA////AQAAAAAAAAAAAAAAAAAAAAAAAAAAAAAAAAAAAAAAAAAAAAAAAn9/fwCAgIADzMzMAMDA/wB/f38AAAAAAAAAAAAAAAAAAAAAAAAAAAAhAAAAGAAAABQAAACLJAAAmgEAALU2AACWKAAAEAAAACYAAAAIAAAA//////////8="/>
              </a:ext>
            </a:extLst>
          </p:cNvSpPr>
          <p:nvPr/>
        </p:nvSpPr>
        <p:spPr>
          <a:xfrm>
            <a:off x="5940425" y="260350"/>
            <a:ext cx="2952750" cy="6337300"/>
          </a:xfrm>
          <a:prstGeom prst="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Textbox7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LJAAAfgIAAG82AABwBgAAECAAACYAAAAIAAAA//////////8="/>
              </a:ext>
            </a:extLst>
          </p:cNvSpPr>
          <p:nvPr/>
        </p:nvSpPr>
        <p:spPr>
          <a:xfrm>
            <a:off x="5940425" y="405130"/>
            <a:ext cx="290830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 b="1" u="sng">
                <a:latin typeface="Comic Sans MS" pitchFamily="1" charset="0"/>
                <a:ea typeface="Arial" pitchFamily="1" charset="0"/>
                <a:cs typeface="Arial" pitchFamily="1" charset="0"/>
              </a:rPr>
              <a:t>60% of £15</a:t>
            </a:r>
            <a:endParaRPr sz="3600" b="1" u="sng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1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1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CCFF"/>
                                      </p:to>
                                    </p:animClr>
                                    <p:set>
                                      <p:cBhvr>
                                        <p:cTn id="2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CCFF"/>
                                      </p:to>
                                    </p:animClr>
                                    <p:set>
                                      <p:cBhvr>
                                        <p:cTn id="2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3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CCFF"/>
                                      </p:to>
                                    </p:animClr>
                                    <p:set>
                                      <p:cBhvr>
                                        <p:cTn id="4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4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11" grpId="0" animBg="1" advAuto="0"/>
      <p:bldP spid="11" grpId="1" animBg="1" advAuto="0"/>
      <p:bldP spid="11" grpId="2" animBg="1" advAuto="0"/>
      <p:bldP spid="11" grpId="3" animBg="1" advAuto="0"/>
      <p:bldP spid="13" grpId="0" animBg="1" advAuto="0"/>
      <p:bldP spid="13" grpId="1" animBg="1" advAuto="0"/>
      <p:bldP spid="20" grpId="0" animBg="1" advAuto="0"/>
      <p:bldP spid="21" grpId="0" animBg="1" advAuto="0"/>
    </p:bldLst>
    <p:extLst>
      <p:ext uri="smNativeData">
        <pr:smNativeData xmlns:pr="smNativeData" val="SRi6XAkAAAAFAAAA/f///wEAAAAKAAAAAAAAAAAAAAAAAAAAAAAAAAgAAAD9////AQAAAAoAAAAAAAAAAAAAAAAAAAAAAAAADQAAAP3///8DAAAAAQAAAAIAAAAAAAAA/5mZAAAAAAARAAAA/f///wMAAAABAAAAAgAAAAAAAAD/mZkAAAAAABcAAAD9////AwAAAAEAAAACAAAAAAAAAMzM/wAAAAAAGwAAAP3///8DAAAAAQAAAAIAAAAAAAAAzMz/AAAAAAAhAAAA/f///wMAAAABAAAAAgAAAAAAAAD/mZkAAAAAACcAAAD9////AwAAAAEAAAACAAAAAAAAAMzM/wAAAAAALQAAAP3///8DAAAAAQAAAAIAAAAAAAAA/5mZAAAAAAA="/>
      </p:ext>
    </p:ext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CYAAAAIAAAAfPD///////8="/>
              </a:ext>
            </a:extLst>
          </p:cNvSpPr>
          <p:nvPr>
            <p:ph type="dt" sz="quarter" idx="10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rgbClr val="000000"/>
                </a:solidFill>
                <a:effectLst/>
                <a:txBgFill val="auto"/>
                <a:latin typeface="Basic Sans" pitchFamily="1" charset="0"/>
                <a:ea typeface="Basic Sans" pitchFamily="1" charset="0"/>
                <a:cs typeface="Basic Sans" pitchFamily="1" charset="0"/>
              </a:defRPr>
            </a:pP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CYAAAAIAAAAfPD///////8="/>
              </a:ext>
            </a:extLst>
          </p:cNvSpPr>
          <p:nvPr>
            <p:ph type="ftr" sz="quarter" idx="11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rgbClr val="000000"/>
                </a:solidFill>
                <a:effectLst/>
                <a:txBgFill val="auto"/>
                <a:latin typeface="Basic Sans" pitchFamily="1" charset="0"/>
                <a:ea typeface="Basic Sans" pitchFamily="1" charset="0"/>
                <a:cs typeface="Basic Sans" pitchFamily="1" charset="0"/>
              </a:defRPr>
            </a:pPr>
            <a:r>
              <a:t/>
            </a:r>
          </a:p>
        </p:txBody>
      </p:sp>
      <p:sp>
        <p:nvSpPr>
          <p:cNvPr id="4" name="Ellipse1"/>
          <p:cNvSpPr>
            <a:extLst>
              <a:ext uri="smNativeData">
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ARDQAAyA8AAJUYAADbGgAAECAAACYAAAAIAAAA//////////8="/>
              </a:ext>
            </a:extLst>
          </p:cNvSpPr>
          <p:nvPr/>
        </p:nvSpPr>
        <p:spPr>
          <a:xfrm>
            <a:off x="2124075" y="2565400"/>
            <a:ext cx="1871980" cy="1800225"/>
          </a:xfrm>
          <a:prstGeom prst="ellipse">
            <a:avLst/>
          </a:prstGeom>
          <a:solidFill>
            <a:srgbClr val="FFFF66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600" b="1">
                <a:latin typeface="Comic Sans MS" pitchFamily="1" charset="0"/>
                <a:ea typeface="Arial" pitchFamily="1" charset="0"/>
                <a:cs typeface="Arial" pitchFamily="1" charset="0"/>
              </a:rPr>
              <a:t>£42</a:t>
            </a:r>
            <a:endParaRPr sz="6600" b="1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5" name="Line1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EgAA/woAANISAADfDwAAEAAAACYAAAAIAAAA//////////8="/>
              </a:ext>
            </a:extLst>
          </p:cNvSpPr>
          <p:nvPr/>
        </p:nvSpPr>
        <p:spPr>
          <a:xfrm flipV="1">
            <a:off x="3059430" y="1787525"/>
            <a:ext cx="0" cy="79248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Textbox6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WDgAA8QIAAEEXAAABBwAAECAAACYAAAAIAAAA//////////8="/>
              </a:ext>
            </a:extLst>
          </p:cNvSpPr>
          <p:nvPr/>
        </p:nvSpPr>
        <p:spPr>
          <a:xfrm>
            <a:off x="2411730" y="478155"/>
            <a:ext cx="13684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10%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7" name="Textbox7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WDgAA7QYAAEEXAAD9CgAAECAAACYAAAAIAAAA//////////8="/>
              </a:ext>
            </a:extLst>
          </p:cNvSpPr>
          <p:nvPr/>
        </p:nvSpPr>
        <p:spPr>
          <a:xfrm>
            <a:off x="2411730" y="1125855"/>
            <a:ext cx="13684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8" name="Line2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NCgAAFBkAAHwOAACDHQAAEAAAACYAAAAIAAAA//////////8="/>
              </a:ext>
            </a:extLst>
          </p:cNvSpPr>
          <p:nvPr/>
        </p:nvSpPr>
        <p:spPr>
          <a:xfrm flipV="1">
            <a:off x="1633855" y="4076700"/>
            <a:ext cx="720725" cy="7207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Textbox2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KBQAAgx0AANYOAACTIQAAECAAACYAAAAIAAAA//////////8="/>
              </a:ext>
            </a:extLst>
          </p:cNvSpPr>
          <p:nvPr/>
        </p:nvSpPr>
        <p:spPr>
          <a:xfrm>
            <a:off x="900430" y="4797425"/>
            <a:ext cx="151130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5%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0" name="Textbox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KBQAAfyEAANYOAACPJQAAECAAACYAAAAIAAAA//////////8="/>
              </a:ext>
            </a:extLst>
          </p:cNvSpPr>
          <p:nvPr/>
        </p:nvSpPr>
        <p:spPr>
          <a:xfrm>
            <a:off x="900430" y="5445125"/>
            <a:ext cx="151130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1" name="Textbox3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pGQAABQoAAMQiAAAVDgAAECAAACYAAAAIAAAA//////////8="/>
              </a:ext>
            </a:extLst>
          </p:cNvSpPr>
          <p:nvPr/>
        </p:nvSpPr>
        <p:spPr>
          <a:xfrm>
            <a:off x="4211955" y="1628775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20%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2" name="Textbox5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pGQAAAQ4AAMQiAAAREgAAECAAACYAAAAIAAAA//////////8="/>
              </a:ext>
            </a:extLst>
          </p:cNvSpPr>
          <p:nvPr/>
        </p:nvSpPr>
        <p:spPr>
          <a:xfrm>
            <a:off x="4211955" y="2276475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3" name="Textbox4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dFgAAEx0AABwgAAAjIQAAECAAACYAAAAIAAAA//////////8="/>
              </a:ext>
            </a:extLst>
          </p:cNvSpPr>
          <p:nvPr/>
        </p:nvSpPr>
        <p:spPr>
          <a:xfrm>
            <a:off x="3635375" y="4726305"/>
            <a:ext cx="15843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40%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4" name="Textbox8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dFgAADyEAABwgAAAfJQAAECAAACYAAAAIAAAA//////////8="/>
              </a:ext>
            </a:extLst>
          </p:cNvSpPr>
          <p:nvPr/>
        </p:nvSpPr>
        <p:spPr>
          <a:xfrm>
            <a:off x="3635375" y="5374005"/>
            <a:ext cx="15843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5" name="Textbox12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iAgAAzgcAAL0LAADeCwAAECAAACYAAAAIAAAA//////////8="/>
              </a:ext>
            </a:extLst>
          </p:cNvSpPr>
          <p:nvPr/>
        </p:nvSpPr>
        <p:spPr>
          <a:xfrm>
            <a:off x="468630" y="1268730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2.5%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6" name="Textbox1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iAgAAygsAAL0LAADaDwAAECAAACYAAAAIAAAA//////////8="/>
              </a:ext>
            </a:extLst>
          </p:cNvSpPr>
          <p:nvPr/>
        </p:nvSpPr>
        <p:spPr>
          <a:xfrm>
            <a:off x="468630" y="1916430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7" name="Line3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CAAA3w8AAIINAABqEwAAEAAAACYAAAAIAAAA//////////8="/>
              </a:ext>
            </a:extLst>
          </p:cNvSpPr>
          <p:nvPr/>
        </p:nvSpPr>
        <p:spPr>
          <a:xfrm flipH="1" flipV="1">
            <a:off x="1332230" y="2580005"/>
            <a:ext cx="863600" cy="57594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BFwAAFBkAAD0bAAAQHQAAEAAAACYAAAAIAAAA//////////8="/>
              </a:ext>
            </a:extLst>
          </p:cNvSpPr>
          <p:nvPr/>
        </p:nvSpPr>
        <p:spPr>
          <a:xfrm>
            <a:off x="3780155" y="4076700"/>
            <a:ext cx="647700" cy="6477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ine4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VGAAAFBIAAFgeAAAvFQAAEAAAACYAAAAIAAAA//////////8="/>
              </a:ext>
            </a:extLst>
          </p:cNvSpPr>
          <p:nvPr/>
        </p:nvSpPr>
        <p:spPr>
          <a:xfrm flipV="1">
            <a:off x="3996055" y="2938780"/>
            <a:ext cx="936625" cy="5048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Rectangle1"/>
          <p:cNvSpPr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EAAAAAAAAA///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8wA////AQAAAAAAAAAAAAAAAAAAAAAAAAAAAAAAAAAAAAAAAAAAAAAAAn9/fwCAgIADzMzMAMDA/wB/f38AAAAAAAAAAAAAAAAAAAAAAAAAAAAhAAAAGAAAABQAAACLJAAAmgEAALU2AACWKAAAEAAAACYAAAAIAAAA//////////8="/>
              </a:ext>
            </a:extLst>
          </p:cNvSpPr>
          <p:nvPr/>
        </p:nvSpPr>
        <p:spPr>
          <a:xfrm>
            <a:off x="5940425" y="260350"/>
            <a:ext cx="2952750" cy="6337300"/>
          </a:xfrm>
          <a:prstGeom prst="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Textbox9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JgAAfgIAAIM0AADRCQAAECAAACYAAAAIAAAA//////////8="/>
              </a:ext>
            </a:extLst>
          </p:cNvSpPr>
          <p:nvPr/>
        </p:nvSpPr>
        <p:spPr>
          <a:xfrm>
            <a:off x="6228080" y="405130"/>
            <a:ext cx="2308225" cy="11906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 b="1">
                <a:latin typeface="Comic Sans MS" pitchFamily="1" charset="0"/>
                <a:ea typeface="Arial" pitchFamily="1" charset="0"/>
                <a:cs typeface="Arial" pitchFamily="1" charset="0"/>
              </a:rPr>
              <a:t>SALE</a:t>
            </a:r>
            <a:endParaRPr sz="3600" b="1">
              <a:latin typeface="Comic Sans MS" pitchFamily="1" charset="0"/>
              <a:ea typeface="Arial" pitchFamily="1" charset="0"/>
              <a:cs typeface="Arial" pitchFamily="1" charset="0"/>
            </a:endParaRPr>
          </a:p>
          <a:p>
            <a:pPr algn="ctr"/>
            <a:r>
              <a:rPr sz="3600" b="1">
                <a:latin typeface="Comic Sans MS" pitchFamily="1" charset="0"/>
                <a:ea typeface="Arial" pitchFamily="1" charset="0"/>
                <a:cs typeface="Arial" pitchFamily="1" charset="0"/>
              </a:rPr>
              <a:t>15% off</a:t>
            </a:r>
            <a:endParaRPr sz="3600" b="1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22" name="AutoShape1"/>
          <p:cNvSpPr>
            <a:extLst>
              <a:ext uri="smNativeData">
                <pr:smNativeData xmlns:pr="smNativeData" val="SMDATA_13_SRi6XBMAAAAlAAAAfwAAAA0AAAAAkAAAAEgAAACQAAAASAAAAAAAAAABAAAAAAAAAAEAAABQAAAANDMzMzMz0z8AAAAAAADg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4KAAABQoAAEYyAAByDgAAECAAACYAAAAIAAAA//////////8="/>
              </a:ext>
            </a:extLst>
          </p:cNvSpPr>
          <p:nvPr/>
        </p:nvSpPr>
        <p:spPr>
          <a:xfrm>
            <a:off x="6659880" y="1628775"/>
            <a:ext cx="1512570" cy="719455"/>
          </a:xfrm>
          <a:prstGeom prst="plaque">
            <a:avLst>
              <a:gd name="adj" fmla="val 1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3200" b="1"/>
              <a:t>£42.00</a:t>
            </a:r>
            <a:endParaRPr sz="3200" b="1"/>
          </a:p>
        </p:txBody>
      </p:sp>
      <p:sp>
        <p:nvSpPr>
          <p:cNvPr id="23" name="Textbox10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vJQAA5Q4AANI1AADXEgAAECAAACYAAAAIAAAA//////////8="/>
              </a:ext>
            </a:extLst>
          </p:cNvSpPr>
          <p:nvPr/>
        </p:nvSpPr>
        <p:spPr>
          <a:xfrm>
            <a:off x="6085205" y="2421255"/>
            <a:ext cx="2663825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 b="1">
                <a:latin typeface="Comic Sans MS" pitchFamily="1" charset="0"/>
                <a:ea typeface="Arial" pitchFamily="1" charset="0"/>
                <a:cs typeface="Arial" pitchFamily="1" charset="0"/>
              </a:rPr>
              <a:t>How much?</a:t>
            </a:r>
            <a:endParaRPr sz="3600" b="1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24" name="Rectangle2"/>
          <p:cNvSpPr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JAAADQIAAEI2AADhEgAAEAAAACYAAAAIAAAA//////////8="/>
              </a:ext>
            </a:extLst>
          </p:cNvSpPr>
          <p:nvPr/>
        </p:nvSpPr>
        <p:spPr>
          <a:xfrm>
            <a:off x="6012180" y="333375"/>
            <a:ext cx="2807970" cy="273558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9" grpId="0" animBg="1" advAuto="0"/>
    </p:bldLst>
    <p:extLst>
      <p:ext uri="smNativeData">
        <pr:smNativeData xmlns:pr="smNativeData" val="SRi6XAIAAAAFAAAA/f///wMAAAABAAAAAgAAAAAAAAD/mZkAAAAAAAkAAAD9////AwAAAAEAAAACAAAAAAAAAP+ZmQAAAAAA"/>
      </p:ext>
    </p:ext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CYAAAAIAAAAfPD///////8="/>
              </a:ext>
            </a:extLst>
          </p:cNvSpPr>
          <p:nvPr>
            <p:ph type="dt" sz="quarter" idx="10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rgbClr val="000000"/>
                </a:solidFill>
                <a:effectLst/>
                <a:txBgFill val="auto"/>
                <a:latin typeface="Basic Sans" pitchFamily="1" charset="0"/>
                <a:ea typeface="Basic Sans" pitchFamily="1" charset="0"/>
                <a:cs typeface="Basic Sans" pitchFamily="1" charset="0"/>
              </a:defRPr>
            </a:pP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CYAAAAIAAAAfPD///////8="/>
              </a:ext>
            </a:extLst>
          </p:cNvSpPr>
          <p:nvPr>
            <p:ph type="ftr" sz="quarter" idx="11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rgbClr val="000000"/>
                </a:solidFill>
                <a:effectLst/>
                <a:txBgFill val="auto"/>
                <a:latin typeface="Basic Sans" pitchFamily="1" charset="0"/>
                <a:ea typeface="Basic Sans" pitchFamily="1" charset="0"/>
                <a:cs typeface="Basic Sans" pitchFamily="1" charset="0"/>
              </a:defRPr>
            </a:pPr>
            <a:r>
              <a:t/>
            </a:r>
          </a:p>
        </p:txBody>
      </p:sp>
      <p:sp>
        <p:nvSpPr>
          <p:cNvPr id="4" name="Ellipse1"/>
          <p:cNvSpPr>
            <a:extLst>
              <a:ext uri="smNativeData">
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BN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ARDQAAyA8AAJUYAADbGgAAECAAACYAAAAIAAAA//////////8="/>
              </a:ext>
            </a:extLst>
          </p:cNvSpPr>
          <p:nvPr/>
        </p:nvSpPr>
        <p:spPr>
          <a:xfrm>
            <a:off x="2124075" y="2565400"/>
            <a:ext cx="1871980" cy="1800225"/>
          </a:xfrm>
          <a:prstGeom prst="ellipse">
            <a:avLst/>
          </a:prstGeom>
          <a:solidFill>
            <a:srgbClr val="FFFF66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600" b="1">
                <a:latin typeface="Comic Sans MS" pitchFamily="1" charset="0"/>
                <a:ea typeface="Arial" pitchFamily="1" charset="0"/>
                <a:cs typeface="Arial" pitchFamily="1" charset="0"/>
              </a:rPr>
              <a:t>£22</a:t>
            </a:r>
            <a:endParaRPr sz="6600" b="1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5" name="Line1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EgAA/woAANISAADfDwAAEAAAACYAAAAIAAAA//////////8="/>
              </a:ext>
            </a:extLst>
          </p:cNvSpPr>
          <p:nvPr/>
        </p:nvSpPr>
        <p:spPr>
          <a:xfrm flipV="1">
            <a:off x="3059430" y="1787525"/>
            <a:ext cx="0" cy="79248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Textbox6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hM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WDgAA8QIAAEEXAAABBwAAECAAACYAAAAIAAAA//////////8="/>
              </a:ext>
            </a:extLst>
          </p:cNvSpPr>
          <p:nvPr/>
        </p:nvSpPr>
        <p:spPr>
          <a:xfrm>
            <a:off x="2411730" y="478155"/>
            <a:ext cx="13684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10%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7" name="Textbox7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WDgAA7QYAAEEXAAD9CgAAECAAACYAAAAIAAAA//////////8="/>
              </a:ext>
            </a:extLst>
          </p:cNvSpPr>
          <p:nvPr/>
        </p:nvSpPr>
        <p:spPr>
          <a:xfrm>
            <a:off x="2411730" y="1125855"/>
            <a:ext cx="13684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8" name="Line2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lpAI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NCgAAFBkAAHwOAACDHQAAEAAAACYAAAAIAAAA//////////8="/>
              </a:ext>
            </a:extLst>
          </p:cNvSpPr>
          <p:nvPr/>
        </p:nvSpPr>
        <p:spPr>
          <a:xfrm flipV="1">
            <a:off x="1633855" y="4076700"/>
            <a:ext cx="720725" cy="7207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Textbox2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KBQAAgx0AANYOAACTIQAAECAAACYAAAAIAAAA//////////8="/>
              </a:ext>
            </a:extLst>
          </p:cNvSpPr>
          <p:nvPr/>
        </p:nvSpPr>
        <p:spPr>
          <a:xfrm>
            <a:off x="900430" y="4797425"/>
            <a:ext cx="151130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5%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0" name="Textbox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KBQAAfyEAANYOAACPJQAAECAAACYAAAAIAAAA//////////8="/>
              </a:ext>
            </a:extLst>
          </p:cNvSpPr>
          <p:nvPr/>
        </p:nvSpPr>
        <p:spPr>
          <a:xfrm>
            <a:off x="900430" y="5445125"/>
            <a:ext cx="151130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1" name="Textbox3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pGQAABQoAAMQiAAAVDgAAECAAACYAAAAIAAAA//////////8="/>
              </a:ext>
            </a:extLst>
          </p:cNvSpPr>
          <p:nvPr/>
        </p:nvSpPr>
        <p:spPr>
          <a:xfrm>
            <a:off x="4211955" y="1628775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20%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2" name="Textbox5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pGQAAAQ4AAMQiAAAREgAAECAAACYAAAAIAAAA//////////8="/>
              </a:ext>
            </a:extLst>
          </p:cNvSpPr>
          <p:nvPr/>
        </p:nvSpPr>
        <p:spPr>
          <a:xfrm>
            <a:off x="4211955" y="2276475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3" name="Textbox4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dFgAAEx0AABwgAAAjIQAAECAAACYAAAAIAAAA//////////8="/>
              </a:ext>
            </a:extLst>
          </p:cNvSpPr>
          <p:nvPr/>
        </p:nvSpPr>
        <p:spPr>
          <a:xfrm>
            <a:off x="3635375" y="4726305"/>
            <a:ext cx="15843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40%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4" name="Textbox10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dFgAADyEAABwgAAAfJQAAECAAACYAAAAIAAAA//////////8="/>
              </a:ext>
            </a:extLst>
          </p:cNvSpPr>
          <p:nvPr/>
        </p:nvSpPr>
        <p:spPr>
          <a:xfrm>
            <a:off x="3635375" y="5374005"/>
            <a:ext cx="15843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5" name="Textbox9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iAgAAzgcAAL0LAADeCwAAECAAACYAAAAIAAAA//////////8="/>
              </a:ext>
            </a:extLst>
          </p:cNvSpPr>
          <p:nvPr/>
        </p:nvSpPr>
        <p:spPr>
          <a:xfrm>
            <a:off x="468630" y="1268730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2.5%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6" name="Textbox1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iAgAAygsAAL0LAADaDwAAECAAACYAAAAIAAAA//////////8="/>
              </a:ext>
            </a:extLst>
          </p:cNvSpPr>
          <p:nvPr/>
        </p:nvSpPr>
        <p:spPr>
          <a:xfrm>
            <a:off x="468630" y="1916430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7" name="Line5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CAAA3w8AAIINAABqEwAAEAAAACYAAAAIAAAA//////////8="/>
              </a:ext>
            </a:extLst>
          </p:cNvSpPr>
          <p:nvPr/>
        </p:nvSpPr>
        <p:spPr>
          <a:xfrm flipH="1" flipV="1">
            <a:off x="1332230" y="2580005"/>
            <a:ext cx="863600" cy="57594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BFwAAFBkAAD0bAAAQHQAAEAAAACYAAAAIAAAA//////////8="/>
              </a:ext>
            </a:extLst>
          </p:cNvSpPr>
          <p:nvPr/>
        </p:nvSpPr>
        <p:spPr>
          <a:xfrm>
            <a:off x="3780155" y="4076700"/>
            <a:ext cx="647700" cy="6477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ine3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VGAAAFBIAAFgeAAAvFQAAEAAAACYAAAAIAAAA//////////8="/>
              </a:ext>
            </a:extLst>
          </p:cNvSpPr>
          <p:nvPr/>
        </p:nvSpPr>
        <p:spPr>
          <a:xfrm flipV="1">
            <a:off x="3996055" y="2938780"/>
            <a:ext cx="936625" cy="5048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Rectangle1"/>
          <p:cNvSpPr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EAAAAAAAAA///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8wA////AQAAAAAAAAAAAAAAAAAAAAAAAAAAAAAAAAAAAAAAAAAAAAAAAn9/fwCAgIADzMzMAMDA/wB/f38AAAAAAAAAAAAAAAAAAAAAAAAAAAAhAAAAGAAAABQAAACLJAAAmgEAALU2AACWKAAAEAAAACYAAAAIAAAA//////////8="/>
              </a:ext>
            </a:extLst>
          </p:cNvSpPr>
          <p:nvPr/>
        </p:nvSpPr>
        <p:spPr>
          <a:xfrm>
            <a:off x="5940425" y="260350"/>
            <a:ext cx="2952750" cy="6337300"/>
          </a:xfrm>
          <a:prstGeom prst="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AutoShape1"/>
          <p:cNvSpPr>
            <a:extLst>
              <a:ext uri="smNativeData">
                <pr:smNativeData xmlns:pr="smNativeData" val="SMDATA_13_SRi6XBMAAAAlAAAAfwAAAA0AAAAAkAAAAEgAAACQAAAASAAAAAAAAAABAAAAAAAAAAEAAABQAAAANDMzMzMz0z8AAAAAAADg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vJQAAYQMAANI1AADpCgAAECAAACYAAAAIAAAA//////////8="/>
              </a:ext>
            </a:extLst>
          </p:cNvSpPr>
          <p:nvPr/>
        </p:nvSpPr>
        <p:spPr>
          <a:xfrm>
            <a:off x="6085205" y="549275"/>
            <a:ext cx="2663825" cy="1224280"/>
          </a:xfrm>
          <a:prstGeom prst="plaque">
            <a:avLst>
              <a:gd name="adj" fmla="val 1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3200" b="1"/>
              <a:t>£22 + VAT</a:t>
            </a:r>
            <a:endParaRPr sz="3200" b="1"/>
          </a:p>
        </p:txBody>
      </p:sp>
      <p:sp>
        <p:nvSpPr>
          <p:cNvPr id="22" name="Textbox8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vJQAAygsAANI1AAC8DwAAECAAACYAAAAIAAAA//////////8="/>
              </a:ext>
            </a:extLst>
          </p:cNvSpPr>
          <p:nvPr/>
        </p:nvSpPr>
        <p:spPr>
          <a:xfrm>
            <a:off x="6085205" y="1916430"/>
            <a:ext cx="2663825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 b="1">
                <a:latin typeface="Comic Sans MS" pitchFamily="1" charset="0"/>
                <a:ea typeface="Arial" pitchFamily="1" charset="0"/>
                <a:cs typeface="Arial" pitchFamily="1" charset="0"/>
              </a:rPr>
              <a:t>How much?</a:t>
            </a:r>
            <a:endParaRPr sz="3600" b="1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23" name="Rectangle2"/>
          <p:cNvSpPr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JAAADQIAAEI2AADIDwAAEAAAACYAAAAIAAAA//////////8="/>
              </a:ext>
            </a:extLst>
          </p:cNvSpPr>
          <p:nvPr/>
        </p:nvSpPr>
        <p:spPr>
          <a:xfrm>
            <a:off x="6012180" y="333375"/>
            <a:ext cx="2807970" cy="2232025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1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9" grpId="0" animBg="1" advAuto="0"/>
      <p:bldP spid="15" grpId="0" animBg="1" advAuto="0"/>
    </p:bldLst>
    <p:extLst>
      <p:ext uri="smNativeData">
        <pr:smNativeData xmlns:pr="smNativeData" val="SRi6XAMAAAAFAAAA/f///wMAAAABAAAAAgAAAAAAAAD/mZkAAAAAAAkAAAD9////AwAAAAEAAAACAAAAAAAAAP+ZmQAAAAAADQAAAP3///8DAAAAAQAAAAIAAAAAAAAA/5mZAAAAAAA="/>
      </p:ext>
    </p:ext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CYAAAAIAAAAfPD///////8="/>
              </a:ext>
            </a:extLst>
          </p:cNvSpPr>
          <p:nvPr>
            <p:ph type="dt" sz="quarter" idx="10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rgbClr val="000000"/>
                </a:solidFill>
                <a:effectLst/>
                <a:txBgFill val="auto"/>
                <a:latin typeface="Basic Sans" pitchFamily="1" charset="0"/>
                <a:ea typeface="Basic Sans" pitchFamily="1" charset="0"/>
                <a:cs typeface="Basic Sans" pitchFamily="1" charset="0"/>
              </a:defRPr>
            </a:pP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Ri6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CYAAAAIAAAAfPD///////8="/>
              </a:ext>
            </a:extLst>
          </p:cNvSpPr>
          <p:nvPr>
            <p:ph type="ftr" sz="quarter" idx="11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rgbClr val="000000"/>
                </a:solidFill>
                <a:effectLst/>
                <a:txBgFill val="auto"/>
                <a:latin typeface="Basic Sans" pitchFamily="1" charset="0"/>
                <a:ea typeface="Basic Sans" pitchFamily="1" charset="0"/>
                <a:cs typeface="Basic Sans" pitchFamily="1" charset="0"/>
              </a:defRPr>
            </a:pPr>
            <a:r>
              <a:t/>
            </a:r>
          </a:p>
        </p:txBody>
      </p:sp>
      <p:sp>
        <p:nvSpPr>
          <p:cNvPr id="4" name="Ellipse1"/>
          <p:cNvSpPr>
            <a:extLst>
              <a:ext uri="smNativeData">
                <pr:smNativeData xmlns:pr="smNativeData" val="SMDATA_13_SRi6XBMAAAAlAAAAZgAAAA0AAAAAkAAAAEgAAACQAAAASAAAAAAAAAABAAAAAAAAAAEAAABQAAAAAAAAAAAA8D8AAAAAAADw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CyzpU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ARDQAAyA8AAJUYAADbGgAAECAAACYAAAAIAAAA//////////8="/>
              </a:ext>
            </a:extLst>
          </p:cNvSpPr>
          <p:nvPr/>
        </p:nvSpPr>
        <p:spPr>
          <a:xfrm>
            <a:off x="2124075" y="2565400"/>
            <a:ext cx="1871980" cy="1800225"/>
          </a:xfrm>
          <a:prstGeom prst="ellipse">
            <a:avLst/>
          </a:prstGeom>
          <a:solidFill>
            <a:srgbClr val="FFFF66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600" b="1">
                <a:latin typeface="Comic Sans MS" pitchFamily="1" charset="0"/>
                <a:ea typeface="Arial" pitchFamily="1" charset="0"/>
                <a:cs typeface="Arial" pitchFamily="1" charset="0"/>
              </a:rPr>
              <a:t>70</a:t>
            </a:r>
            <a:endParaRPr sz="6600" b="1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5" name="Line2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EgAA/woAANISAADfDwAAEAAAACYAAAAIAAAA//////////8="/>
              </a:ext>
            </a:extLst>
          </p:cNvSpPr>
          <p:nvPr/>
        </p:nvSpPr>
        <p:spPr>
          <a:xfrm flipV="1">
            <a:off x="3059430" y="1787525"/>
            <a:ext cx="0" cy="79248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Textbox6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WDgAA8QIAAEEXAAABBwAAECAAACYAAAAIAAAA//////////8="/>
              </a:ext>
            </a:extLst>
          </p:cNvSpPr>
          <p:nvPr/>
        </p:nvSpPr>
        <p:spPr>
          <a:xfrm>
            <a:off x="2411730" y="478155"/>
            <a:ext cx="13684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10%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WDgAA7QYAAEEXAAD9CgAAECAAACYAAAAIAAAA//////////8="/>
              </a:ext>
            </a:extLst>
          </p:cNvSpPr>
          <p:nvPr/>
        </p:nvSpPr>
        <p:spPr>
          <a:xfrm>
            <a:off x="2411730" y="1125855"/>
            <a:ext cx="13684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8" name="Line1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NCgAAFBkAAHwOAACDHQAAEAAAACYAAAAIAAAA//////////8="/>
              </a:ext>
            </a:extLst>
          </p:cNvSpPr>
          <p:nvPr/>
        </p:nvSpPr>
        <p:spPr>
          <a:xfrm flipV="1">
            <a:off x="1633855" y="4076700"/>
            <a:ext cx="720725" cy="7207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Textbox2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CKBQAAgx0AANYOAACTIQAAECAAACYAAAAIAAAA//////////8="/>
              </a:ext>
            </a:extLst>
          </p:cNvSpPr>
          <p:nvPr/>
        </p:nvSpPr>
        <p:spPr>
          <a:xfrm>
            <a:off x="900430" y="4797425"/>
            <a:ext cx="1511300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5%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0" name="Textbox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CKBQAAfyEAANYOAACPJQAAECAAACYAAAAIAAAA//////////8="/>
              </a:ext>
            </a:extLst>
          </p:cNvSpPr>
          <p:nvPr/>
        </p:nvSpPr>
        <p:spPr>
          <a:xfrm>
            <a:off x="900430" y="5445125"/>
            <a:ext cx="1511300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1" name="Textbox4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pGQAABQoAAMQiAAAVDgAAECAAACYAAAAIAAAA//////////8="/>
              </a:ext>
            </a:extLst>
          </p:cNvSpPr>
          <p:nvPr/>
        </p:nvSpPr>
        <p:spPr>
          <a:xfrm>
            <a:off x="4211955" y="1628775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20%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2" name="Textbox3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pGQAAAQ4AAMQiAAAREgAAECAAACYAAAAIAAAA//////////8="/>
              </a:ext>
            </a:extLst>
          </p:cNvSpPr>
          <p:nvPr/>
        </p:nvSpPr>
        <p:spPr>
          <a:xfrm>
            <a:off x="4211955" y="2276475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3" name="Textbox7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BdFgAAEx0AABwgAAAjIQAAECAAACYAAAAIAAAA//////////8="/>
              </a:ext>
            </a:extLst>
          </p:cNvSpPr>
          <p:nvPr/>
        </p:nvSpPr>
        <p:spPr>
          <a:xfrm>
            <a:off x="3635375" y="4726305"/>
            <a:ext cx="158432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40%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4" name="Textbox10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BdFgAADyEAABwgAAAfJQAAECAAACYAAAAIAAAA//////////8="/>
              </a:ext>
            </a:extLst>
          </p:cNvSpPr>
          <p:nvPr/>
        </p:nvSpPr>
        <p:spPr>
          <a:xfrm>
            <a:off x="3635375" y="5374005"/>
            <a:ext cx="158432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5" name="Textbox9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zMz/A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A////AQAAAAAAAAAAAAAAAAAAAAAAAAAAAAAAAAAAAAAAAAAAAAAAAn9/fwCAgIADzMzMAMDA/wB/f38AAAAAAAAAAAAAAAAAAAAAAAAAAAAhAAAAGAAAABQAAADiAgAAzgcAAL0LAADeCwAAECAAACYAAAAIAAAA//////////8="/>
              </a:ext>
            </a:extLst>
          </p:cNvSpPr>
          <p:nvPr/>
        </p:nvSpPr>
        <p:spPr>
          <a:xfrm>
            <a:off x="468630" y="1268730"/>
            <a:ext cx="1439545" cy="66040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>
                <a:latin typeface="Comic Sans MS" pitchFamily="1" charset="0"/>
                <a:ea typeface="Arial" pitchFamily="1" charset="0"/>
                <a:cs typeface="Arial" pitchFamily="1" charset="0"/>
              </a:rPr>
              <a:t>2.5%</a:t>
            </a:r>
            <a:endParaRPr sz="3600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16" name="Textbox11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AAAAAk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AAAAAn9/fwCAgIADzMzMAMDA/wB/f38AAAAAAAAAAAAAAAAAAAAAAAAAAAAhAAAAGAAAABQAAADiAgAAygsAAL0LAADaDwAAECAAACYAAAAIAAAA//////////8="/>
              </a:ext>
            </a:extLst>
          </p:cNvSpPr>
          <p:nvPr/>
        </p:nvSpPr>
        <p:spPr>
          <a:xfrm>
            <a:off x="468630" y="1916430"/>
            <a:ext cx="1439545" cy="6604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7" name="Line5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CAAA3w8AAIINAABqEwAAEAAAACYAAAAIAAAA//////////8="/>
              </a:ext>
            </a:extLst>
          </p:cNvSpPr>
          <p:nvPr/>
        </p:nvSpPr>
        <p:spPr>
          <a:xfrm flipH="1" flipV="1">
            <a:off x="1332230" y="2580005"/>
            <a:ext cx="863600" cy="57594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SRi6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BFwAAFBkAAD0bAAAQHQAAEAAAACYAAAAIAAAA//////////8="/>
              </a:ext>
            </a:extLst>
          </p:cNvSpPr>
          <p:nvPr/>
        </p:nvSpPr>
        <p:spPr>
          <a:xfrm>
            <a:off x="3780155" y="4076700"/>
            <a:ext cx="647700" cy="6477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ine3"/>
          <p:cNvSpPr>
            <a:extLst>
              <a:ext uri="smNativeData">
                <pr:smNativeData xmlns:pr="smNativeData" val="SMDATA_13_SRi6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VGAAAFBIAAFgeAAAvFQAAEAAAACYAAAAIAAAA//////////8="/>
              </a:ext>
            </a:extLst>
          </p:cNvSpPr>
          <p:nvPr/>
        </p:nvSpPr>
        <p:spPr>
          <a:xfrm flipV="1">
            <a:off x="3996055" y="2938780"/>
            <a:ext cx="936625" cy="50482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Rectangle1"/>
          <p:cNvSpPr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EAAAAAAAAA///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8wA////AQAAAAAAAAAAAAAAAAAAAAAAAAAAAAAAAAAAAAAAAAAAAAAAAn9/fwCAgIADzMzMAMDA/wB/f38AAAAAAAAAAAAAAAAAAAAAAAAAAAAhAAAAGAAAABQAAACLJAAAmgEAALU2AACWKAAAEAAAACYAAAAIAAAA//////////8="/>
              </a:ext>
            </a:extLst>
          </p:cNvSpPr>
          <p:nvPr/>
        </p:nvSpPr>
        <p:spPr>
          <a:xfrm>
            <a:off x="5940425" y="260350"/>
            <a:ext cx="2952750" cy="6337300"/>
          </a:xfrm>
          <a:prstGeom prst="rect">
            <a:avLst/>
          </a:prstGeom>
          <a:solidFill>
            <a:srgbClr val="FFFFCC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Textbox8"/>
          <p:cNvSpPr txBox="1">
            <a:extLst>
              <a:ext uri="smNativeData">
                <pr:smNativeData xmlns:pr="smNativeData" val="SMDATA_13_SRi6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vJQAAfgIAANI1AACTEAAAECAAACYAAAAIAAAA//////////8="/>
              </a:ext>
            </a:extLst>
          </p:cNvSpPr>
          <p:nvPr/>
        </p:nvSpPr>
        <p:spPr>
          <a:xfrm>
            <a:off x="6085205" y="405130"/>
            <a:ext cx="2663825" cy="2289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600" b="1">
                <a:latin typeface="Comic Sans MS" pitchFamily="1" charset="0"/>
                <a:ea typeface="Arial" pitchFamily="1" charset="0"/>
                <a:cs typeface="Arial" pitchFamily="1" charset="0"/>
              </a:rPr>
              <a:t>What percentage is 49 out of 70?</a:t>
            </a:r>
            <a:endParaRPr sz="3600" b="1">
              <a:latin typeface="Comic Sans MS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22" name="Rectangle2"/>
          <p:cNvSpPr>
            <a:extLst>
              <a:ext uri="smNativeData">
                <pr:smNativeData xmlns:pr="smNativeData" val="SMDATA_13_SRi6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JAAADQIAAEI2AACpEAAAEAAAACYAAAAIAAAA//////////8="/>
              </a:ext>
            </a:extLst>
          </p:cNvSpPr>
          <p:nvPr/>
        </p:nvSpPr>
        <p:spPr>
          <a:xfrm>
            <a:off x="6012180" y="333375"/>
            <a:ext cx="2807970" cy="237490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 advAuto="0"/>
      <p:bldP spid="21" grpId="0" animBg="1" advAuto="0"/>
      <p:bldP spid="22" grpId="0" animBg="1" advAuto="0"/>
    </p:bldLst>
    <p:extLst>
      <p:ext uri="smNativeData">
        <pr:smNativeData xmlns:pr="smNativeData" val="SRi6XAMAAAAFAAAA/f///wEAAAAKAAAAAAAAAAAAAAAAAAAAAAAAAAgAAAD9////AQAAAAoAAAAAAAAAAAAAAAAAAAAAAAAACwAAAP3///8BAAAACgAAAAAAAAAAAAAAAAAAAAAAAAA="/>
      </p:ext>
    </p:ext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Graeme Fee</dc:creator>
  <cp:keywords/>
  <dc:description/>
  <cp:lastModifiedBy>apc</cp:lastModifiedBy>
  <cp:revision>0</cp:revision>
  <dcterms:created xsi:type="dcterms:W3CDTF">2019-04-19T17:46:48Z</dcterms:created>
  <dcterms:modified xsi:type="dcterms:W3CDTF">2019-04-19T17:49:45Z</dcterms:modified>
</cp:coreProperties>
</file>