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  <p:sldId id="257" r:id="rId7"/>
  </p:sldIdLst>
  <p:sldSz cx="6858000" cy="9906000"/>
  <p:notesSz cx="6888480" cy="9623425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2400" b="0" i="0" u="none" strike="noStrike" kern="1" spc="0" baseline="0">
        <a:solidFill>
          <a:schemeClr val="tx1"/>
        </a:solidFill>
        <a:effectLst/>
        <a:txBgFill val="auto"/>
        <a:latin typeface="Times New Roman" pitchFamily="1" charset="0"/>
        <a:ea typeface="Times New Roman" pitchFamily="1" charset="0"/>
        <a:cs typeface="Times New Roman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700196" val="960" rev64="64" revOS="3"/>
      <pr:smFileRevision xmlns:pr="smNativeData" dt="1555700196" val="0"/>
      <pr:guideOptions xmlns:pr="smNativeData" dt="1555700196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42" d="100"/>
          <a:sy n="42" d="100"/>
        </p:scale>
        <p:origin x="4000" y="302"/>
      </p:cViewPr>
      <p:guideLst x="0" y="0"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23" d="100"/>
        <a:sy n="23" d="100"/>
      </p:scale>
      <p:origin x="0" y="0"/>
    </p:cViewPr>
  </p:sorterViewPr>
  <p:notesViewPr>
    <p:cSldViewPr>
      <p:cViewPr>
        <p:scale>
          <a:sx n="42" d="100"/>
          <a:sy n="42" d="100"/>
        </p:scale>
        <p:origin x="4000" y="302"/>
      </p:cViewPr>
    </p:cSldViewPr>
  </p:notesViewPr>
  <p:gridSpacing cx="71755" cy="7175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5Bm6XBMAAAAlAAAAZAAAAA8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7RIAAAYnAAD+HwAAAAAAACYAAAAIAAAAAQAAAAAAAAA="/>
              </a:ext>
            </a:extLst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5Bm6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UBgAAiSIAANwjAAAaMgAAAAAAACYAAAAIAAAAAQAAAAAAAAA="/>
              </a:ext>
            </a:extLst>
          </p:cNvSpPr>
          <p:nvPr>
            <p:ph type="subTitle" idx="1"/>
          </p:nvPr>
        </p:nvSpPr>
        <p:spPr>
          <a:xfrm>
            <a:off x="1028700" y="5614035"/>
            <a:ext cx="4800600" cy="2530475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Ac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AEgA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616CE60-2E8B-4338-C5AE-D86D80E0338D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5Bm6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bAUAAAYnAACUD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Q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nBEAAAYnAAAsNg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64C7BE0-AEBB-198D-F5F4-58D835BA030D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5Bm6XBMAAAAlAAAAZAAAAA0AAAAAkAAAAEgAAACQAAAASAAAAAAAAAACAAAAAQ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gAAcAIAABQoAABvNgAAEAAAACYAAAAIAAAAgwAAAAAAAAA="/>
              </a:ext>
            </a:extLst>
          </p:cNvSpPr>
          <p:nvPr>
            <p:ph type="title"/>
          </p:nvPr>
        </p:nvSpPr>
        <p:spPr>
          <a:xfrm>
            <a:off x="4972050" y="396240"/>
            <a:ext cx="1543050" cy="8452485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Q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cAIAAOIdAABvNgAAEAAAACYAAAAIAAAAAwAAAAAAAAA="/>
              </a:ext>
            </a:extLst>
          </p:cNvSpPr>
          <p:nvPr>
            <p:ph idx="1"/>
          </p:nvPr>
        </p:nvSpPr>
        <p:spPr>
          <a:xfrm>
            <a:off x="342900" y="396240"/>
            <a:ext cx="4514850" cy="8452485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1B771E3-ADDC-E287-920F-5BD23F41640E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5Bm6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bAUAAAYnAACUD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nBEAAAYnAAAsNg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UAe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04E03F0-BEBD-1BF5-F3F6-48A04DB8051D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VAwAAKScAADEnAABDMwAAEAAAACYAAAAIAAAAgQAAAAAAAAA="/>
              </a:ext>
            </a:extLst>
          </p:cNvSpPr>
          <p:nvPr>
            <p:ph type="title"/>
          </p:nvPr>
        </p:nvSpPr>
        <p:spPr>
          <a:xfrm>
            <a:off x="541655" y="6365875"/>
            <a:ext cx="5829300" cy="1967230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5Bm6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VAwAA0xkAADEnAAApJwAAEAAAACYAAAAIAAAAgQAAAAAAAAA="/>
              </a:ext>
            </a:extLst>
          </p:cNvSpPr>
          <p:nvPr>
            <p:ph idx="1"/>
          </p:nvPr>
        </p:nvSpPr>
        <p:spPr>
          <a:xfrm>
            <a:off x="541655" y="4197985"/>
            <a:ext cx="5829300" cy="216789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Sj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53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MU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642B73E-70AB-1741-E5FA-8614F9B413D3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5Bm6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bAUAAAYnAACUD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Nw4AAL4UAABvNgAAEAAAACYAAAAIAAAAAQAAAAAAAAA="/>
              </a:ext>
            </a:extLst>
          </p:cNvSpPr>
          <p:nvPr>
            <p:ph sz="half" idx="1"/>
          </p:nvPr>
        </p:nvSpPr>
        <p:spPr>
          <a:xfrm>
            <a:off x="342900" y="2310765"/>
            <a:ext cx="3028950" cy="653796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5Bm6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2j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FQAANw4AABQoAABvNgAAAAAAACYAAAAIAAAAAQAAAAAAAAA="/>
              </a:ext>
            </a:extLst>
          </p:cNvSpPr>
          <p:nvPr>
            <p:ph sz="half" idx="2"/>
          </p:nvPr>
        </p:nvSpPr>
        <p:spPr>
          <a:xfrm>
            <a:off x="3486150" y="2310765"/>
            <a:ext cx="3028950" cy="653796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Kw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7B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vk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81F69BE-F0E5-4A9F-ABA7-06CA27E95D53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5Bm6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bAUAAAYnAACUD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5Bm6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ow0AAL8UAABTEwAAEAAAACYAAAAIAAAAgQAAAAAAAAA="/>
              </a:ext>
            </a:extLst>
          </p:cNvSpPr>
          <p:nvPr>
            <p:ph idx="1"/>
          </p:nvPr>
        </p:nvSpPr>
        <p:spPr>
          <a:xfrm>
            <a:off x="342900" y="2216785"/>
            <a:ext cx="3029585" cy="92456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5Bm6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pLAj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UxMAAL8UAABvNgAAAAAAACYAAAAIAAAAAQAAAAAAAAA="/>
              </a:ext>
            </a:extLst>
          </p:cNvSpPr>
          <p:nvPr>
            <p:ph sz="half" idx="2"/>
          </p:nvPr>
        </p:nvSpPr>
        <p:spPr>
          <a:xfrm>
            <a:off x="342900" y="3141345"/>
            <a:ext cx="3029585" cy="57073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5Bm6XBMAAAAlAAAAZAAAAA8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Fm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xFQAAow0AABQoAABTEwAAAAAAACYAAAAIAAAAgQAAAAAAAAA="/>
              </a:ext>
            </a:extLst>
          </p:cNvSpPr>
          <p:nvPr>
            <p:ph idx="3"/>
          </p:nvPr>
        </p:nvSpPr>
        <p:spPr>
          <a:xfrm>
            <a:off x="3485515" y="2216785"/>
            <a:ext cx="3029585" cy="92456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5Bm6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l0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xFQAAUxMAABQoAABvNgAAAAAAACYAAAAIAAAAAQAAAAAAAAA="/>
              </a:ext>
            </a:extLst>
          </p:cNvSpPr>
          <p:nvPr>
            <p:ph sz="half" idx="4"/>
          </p:nvPr>
        </p:nvSpPr>
        <p:spPr>
          <a:xfrm>
            <a:off x="3485515" y="3141345"/>
            <a:ext cx="3029585" cy="57073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j0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oW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Jm+3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5D9A3F0-BEC8-8C55-8661-4800ED2F701D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5Bm6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bAUAAAYnAACUD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Oa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ABADE0E-40A7-EF28-E902-B67D904C1FE3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8959B06-48B5-C06D-FB2D-BE38D5630DEB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5Bm6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bQIAAP0PAADBDAAAEAAAACYAAAAIAAAAgQAAAAAAAAA="/>
              </a:ext>
            </a:extLst>
          </p:cNvSpPr>
          <p:nvPr>
            <p:ph type="title"/>
          </p:nvPr>
        </p:nvSpPr>
        <p:spPr>
          <a:xfrm>
            <a:off x="342900" y="394335"/>
            <a:ext cx="2256155" cy="167894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/EAAAbQIAABQoAABvNgAAEAAAACYAAAAIAAAAAQAAAAAAAAA="/>
              </a:ext>
            </a:extLst>
          </p:cNvSpPr>
          <p:nvPr>
            <p:ph idx="1"/>
          </p:nvPr>
        </p:nvSpPr>
        <p:spPr>
          <a:xfrm>
            <a:off x="2681605" y="394335"/>
            <a:ext cx="3833495" cy="845439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5Bm6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wQwAAP0PAABvNgAAAAAAACYAAAAIAAAAAQAAAAAAAAA="/>
              </a:ext>
            </a:extLst>
          </p:cNvSpPr>
          <p:nvPr>
            <p:ph sz="half" idx="2"/>
          </p:nvPr>
        </p:nvSpPr>
        <p:spPr>
          <a:xfrm>
            <a:off x="342900" y="2073275"/>
            <a:ext cx="2256155" cy="677545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378C978-368E-2D3F-C0C0-C06A878E3695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5Bm6XBMAAAAlAAAAZAAAAA0AAAAAkAAAAEgAAACQAAAASAAAAAAAAAAC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CAAAqCoAAJUhAACxLwAAEAAAACYAAAAIAAAAgQAAAAAAAAA="/>
              </a:ext>
            </a:extLst>
          </p:cNvSpPr>
          <p:nvPr>
            <p:ph type="title"/>
          </p:nvPr>
        </p:nvSpPr>
        <p:spPr>
          <a:xfrm>
            <a:off x="1344295" y="6934200"/>
            <a:ext cx="4114800" cy="81851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CAAAcwUAAJUhAAADKgAAEAAAACYAAAAIAAAAAQAAAAAAAAA="/>
              </a:ext>
            </a:extLst>
          </p:cNvSpPr>
          <p:nvPr>
            <p:ph idx="1"/>
          </p:nvPr>
        </p:nvSpPr>
        <p:spPr>
          <a:xfrm>
            <a:off x="1344295" y="885825"/>
            <a:ext cx="4114800" cy="59436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5Bm6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FCAAAsS8AAJUhAADYNgAAAAAAACYAAAAIAAAAAQAAAAAAAAA="/>
              </a:ext>
            </a:extLst>
          </p:cNvSpPr>
          <p:nvPr>
            <p:ph sz="half" idx="2"/>
          </p:nvPr>
        </p:nvSpPr>
        <p:spPr>
          <a:xfrm>
            <a:off x="1344295" y="7752715"/>
            <a:ext cx="4114800" cy="1162685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508499F-D198-5DBF-D6B0-27EA07FE2072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5Bm6XBMAAAAlAAAAZAAAAA0AAAAAkAAAAEgAAACQAAAASAAAAAAAAAAB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VudGE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bAUAAAYnAACUDwAAEAAAACYAAAAIAAAA//////////8="/>
              </a:ext>
            </a:extLst>
          </p:cNvSpPr>
          <p:nvPr>
            <p:ph type="title"/>
          </p:nvPr>
        </p:nvSpPr>
        <p:spPr>
          <a:xfrm>
            <a:off x="514350" y="881380"/>
            <a:ext cx="5829300" cy="1651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rYz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nBEAAAYnAAAsNgAAEAAAACYAAAAIAAAA//////////8="/>
              </a:ext>
            </a:extLst>
          </p:cNvSpPr>
          <p:nvPr>
            <p:ph type="body" idx="1"/>
          </p:nvPr>
        </p:nvSpPr>
        <p:spPr>
          <a:xfrm>
            <a:off x="514350" y="2862580"/>
            <a:ext cx="5829300" cy="5943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ChUA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qAwAAhTcAAPQLAACVOwAAEAAAACYAAAAIAAAA//////////8="/>
              </a:ext>
            </a:extLst>
          </p:cNvSpPr>
          <p:nvPr>
            <p:ph type="dt" sz="half" idx="2"/>
          </p:nvPr>
        </p:nvSpPr>
        <p:spPr>
          <a:xfrm>
            <a:off x="514350" y="9025255"/>
            <a:ext cx="1428750" cy="660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DgAAhTcAAMYbAACVOwAAEAAAACYAAAAIAAAA//////////8="/>
              </a:ext>
            </a:extLst>
          </p:cNvSpPr>
          <p:nvPr>
            <p:ph type="ftr" sz="quarter" idx="3"/>
          </p:nvPr>
        </p:nvSpPr>
        <p:spPr>
          <a:xfrm>
            <a:off x="2343150" y="9025255"/>
            <a:ext cx="2171700" cy="660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5Bm6XBMAAAAlAAAAZAAAAA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8HgAAhTcAAAYnAACVOwAAEAAAACYAAAAIAAAA//////////8="/>
              </a:ext>
            </a:extLst>
          </p:cNvSpPr>
          <p:nvPr>
            <p:ph type="sldNum" sz="quarter" idx="4"/>
          </p:nvPr>
        </p:nvSpPr>
        <p:spPr>
          <a:xfrm>
            <a:off x="4914900" y="9025255"/>
            <a:ext cx="1428750" cy="660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1F471119-57F2-12E7-BCFF-A1B25FB14AF4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Times New Roman" pitchFamily="1" charset="0"/>
          <a:ea typeface="Times New Roman" pitchFamily="1" charset="0"/>
          <a:cs typeface="Times New Roman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5Bm6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AwAAhTcAAPQLAACVOwAAAAAAACYAAAAIAAAAAYAAAAAAAAA="/>
              </a:ext>
            </a:extLst>
          </p:cNvSpPr>
          <p:nvPr>
            <p:ph type="dt" sz="quarter" idx="10"/>
          </p:nvPr>
        </p:nvSpPr>
        <p:spPr>
          <a:xfrm>
            <a:off x="514350" y="9025255"/>
            <a:ext cx="1428750" cy="660400"/>
          </a:xfrm>
        </p:spPr>
        <p:txBody>
          <a:bodyPr/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5Bm6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qDgAAhTcAAMYbAACVOwAAAAAAACYAAAAIAAAAAYAAAAAAAAA="/>
              </a:ext>
            </a:extLst>
          </p:cNvSpPr>
          <p:nvPr>
            <p:ph type="ftr" sz="quarter" idx="11"/>
          </p:nvPr>
        </p:nvSpPr>
        <p:spPr>
          <a:xfrm>
            <a:off x="2343150" y="9025255"/>
            <a:ext cx="2171700" cy="660400"/>
          </a:xfrm>
        </p:spPr>
        <p:txBody>
          <a:bodyPr/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4" name="Rectangle4"/>
          <p:cNvSpPr>
            <a:extLst>
              <a:ext uri="smNativeData">
                <pr:smNativeData xmlns:pr="smNativeData" val="SMDATA_13_5Bm6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BoAQAAaAEAACgUAACIDgAAEAAAACYAAAAIAAAA//////////8="/>
              </a:ext>
            </a:extLst>
          </p:cNvSpPr>
          <p:nvPr/>
        </p:nvSpPr>
        <p:spPr>
          <a:xfrm>
            <a:off x="228600" y="2286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Curve17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C3iwM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AQAA4AEAALATAACABwAAEAAAACYAAAAIAAAA//////////8="/>
              </a:ext>
            </a:extLst>
          </p:cNvSpPr>
          <p:nvPr/>
        </p:nvSpPr>
        <p:spPr>
          <a:xfrm>
            <a:off x="304800" y="3048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Curve16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cAgAAFAKAADICgAAEAAAACYAAAAIAAAA//////////8="/>
              </a:ext>
            </a:extLst>
          </p:cNvSpPr>
          <p:nvPr/>
        </p:nvSpPr>
        <p:spPr>
          <a:xfrm>
            <a:off x="381000" y="1371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Curve18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BVLwM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QAsAAFAKAACYDQAAEAAAACYAAAAIAAAA//////////8="/>
              </a:ext>
            </a:extLst>
          </p:cNvSpPr>
          <p:nvPr/>
        </p:nvSpPr>
        <p:spPr>
          <a:xfrm>
            <a:off x="381000" y="1828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Curve20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cAgAADgTAADICgAAEAAAACYAAAAIAAAA//////////8="/>
              </a:ext>
            </a:extLst>
          </p:cNvSpPr>
          <p:nvPr/>
        </p:nvSpPr>
        <p:spPr>
          <a:xfrm>
            <a:off x="1828800" y="1371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Curve19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QAsAADgTAACYDQAAEAAAACYAAAAIAAAA//////////8="/>
              </a:ext>
            </a:extLst>
          </p:cNvSpPr>
          <p:nvPr/>
        </p:nvSpPr>
        <p:spPr>
          <a:xfrm>
            <a:off x="1828800" y="1828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TextArtObject14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DoCAAAOAQAANgJAAAQAAAAJgAAAAgAAAD//////////w=="/>
              </a:ext>
            </a:extLst>
          </p:cNvSpPr>
          <p:nvPr/>
        </p:nvSpPr>
        <p:spPr>
          <a:xfrm>
            <a:off x="533400" y="1447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11" name="TextArtObject13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DoCAAAIA0AANgJAAAQAAAAJgAAAAgAAAD//////////w=="/>
              </a:ext>
            </a:extLst>
          </p:cNvSpPr>
          <p:nvPr/>
        </p:nvSpPr>
        <p:spPr>
          <a:xfrm>
            <a:off x="1981200" y="1447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12" name="TextArtObject12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C4CwAAOAQAAKgMAAAQAAAAJgAAAAgAAAD//////////w=="/>
              </a:ext>
            </a:extLst>
          </p:cNvSpPr>
          <p:nvPr/>
        </p:nvSpPr>
        <p:spPr>
          <a:xfrm>
            <a:off x="533400" y="1905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13" name="TextArtObject11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C4CwAAIA0AAKgMAAAQAAAAJgAAAAgAAAD//////////w=="/>
              </a:ext>
            </a:extLst>
          </p:cNvSpPr>
          <p:nvPr/>
        </p:nvSpPr>
        <p:spPr>
          <a:xfrm>
            <a:off x="1981200" y="1905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14" name="Textbox7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AAwAA0AIAAIQSAAACBgAAECAAACYAAAAIAAAA//////////8="/>
              </a:ext>
            </a:extLst>
          </p:cNvSpPr>
          <p:nvPr/>
        </p:nvSpPr>
        <p:spPr>
          <a:xfrm>
            <a:off x="609600" y="457200"/>
            <a:ext cx="2400300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10% of 80 = __</a:t>
            </a:r>
            <a:endParaRPr sz="2800"/>
          </a:p>
        </p:txBody>
      </p:sp>
      <p:sp>
        <p:nvSpPr>
          <p:cNvPr id="15" name="Textbox8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ZggAAMgKAADXCgAAECAAACYAAAAIAAAA//////////8="/>
              </a:ext>
            </a:extLst>
          </p:cNvSpPr>
          <p:nvPr/>
        </p:nvSpPr>
        <p:spPr>
          <a:xfrm>
            <a:off x="685800" y="1365250"/>
            <a:ext cx="1066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80 </a:t>
            </a:r>
            <a:endParaRPr sz="2000" b="1"/>
          </a:p>
        </p:txBody>
      </p:sp>
      <p:sp>
        <p:nvSpPr>
          <p:cNvPr id="16" name="Rectangle3"/>
          <p:cNvSpPr>
            <a:extLst>
              <a:ext uri="smNativeData">
                <pr:smNativeData xmlns:pr="smNativeData" val="SMDATA_13_5Bm6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AIFgAAaAEAAMgoAACIDgAAEAAAACYAAAAIAAAA//////////8="/>
              </a:ext>
            </a:extLst>
          </p:cNvSpPr>
          <p:nvPr/>
        </p:nvSpPr>
        <p:spPr>
          <a:xfrm>
            <a:off x="3581400" y="2286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7" name="Curve15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AFgAA4AEAAFAoAACABwAAEAAAACYAAAAIAAAA//////////8="/>
              </a:ext>
            </a:extLst>
          </p:cNvSpPr>
          <p:nvPr/>
        </p:nvSpPr>
        <p:spPr>
          <a:xfrm>
            <a:off x="3657600" y="3048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8" name="Curve14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cAgAAPAeAADICgAAEAAAACYAAAAIAAAA//////////8="/>
              </a:ext>
            </a:extLst>
          </p:cNvSpPr>
          <p:nvPr/>
        </p:nvSpPr>
        <p:spPr>
          <a:xfrm>
            <a:off x="3733800" y="1371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9" name="Curve25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QAsAAPAeAACYDQAAEAAAACYAAAAIAAAA//////////8="/>
              </a:ext>
            </a:extLst>
          </p:cNvSpPr>
          <p:nvPr/>
        </p:nvSpPr>
        <p:spPr>
          <a:xfrm>
            <a:off x="3733800" y="1828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0" name="Curve24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cAgAANgnAADICgAAEAAAACYAAAAIAAAA//////////8="/>
              </a:ext>
            </a:extLst>
          </p:cNvSpPr>
          <p:nvPr/>
        </p:nvSpPr>
        <p:spPr>
          <a:xfrm>
            <a:off x="5181600" y="1371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1" name="Curve23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QAsAANgnAACYDQAAEAAAACYAAAAIAAAA//////////8="/>
              </a:ext>
            </a:extLst>
          </p:cNvSpPr>
          <p:nvPr/>
        </p:nvSpPr>
        <p:spPr>
          <a:xfrm>
            <a:off x="5181600" y="1828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2" name="TextArtObject15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DoCAAA2BgAANgJAAAQAAAAJgAAAAgAAAD//////////w=="/>
              </a:ext>
            </a:extLst>
          </p:cNvSpPr>
          <p:nvPr/>
        </p:nvSpPr>
        <p:spPr>
          <a:xfrm>
            <a:off x="3886200" y="1447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23" name="TextArtObject18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DoCAAAwCEAANgJAAAQAAAAJgAAAAgAAAD//////////w=="/>
              </a:ext>
            </a:extLst>
          </p:cNvSpPr>
          <p:nvPr/>
        </p:nvSpPr>
        <p:spPr>
          <a:xfrm>
            <a:off x="5334000" y="1447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24" name="TextArtObject17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C4CwAA2BgAAKgMAAAQAAAAJgAAAAgAAAD//////////w=="/>
              </a:ext>
            </a:extLst>
          </p:cNvSpPr>
          <p:nvPr/>
        </p:nvSpPr>
        <p:spPr>
          <a:xfrm>
            <a:off x="3886200" y="1905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25" name="TextArtObject16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C4CwAAwCEAAKgMAAAQAAAAJgAAAAgAAAD//////////w=="/>
              </a:ext>
            </a:extLst>
          </p:cNvSpPr>
          <p:nvPr/>
        </p:nvSpPr>
        <p:spPr>
          <a:xfrm>
            <a:off x="5334000" y="1905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26" name="Textbox13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gGAAA0AIAACQnAAACBgAAECAAACYAAAAIAAAA//////////8="/>
              </a:ext>
            </a:extLst>
          </p:cNvSpPr>
          <p:nvPr/>
        </p:nvSpPr>
        <p:spPr>
          <a:xfrm>
            <a:off x="3962400" y="457200"/>
            <a:ext cx="2400300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50% of 70 = __</a:t>
            </a:r>
            <a:endParaRPr sz="2800"/>
          </a:p>
        </p:txBody>
      </p:sp>
      <p:sp>
        <p:nvSpPr>
          <p:cNvPr id="27" name="Textbox11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cAgAAHocAADhCgAAECAAACYAAAAIAAAA//////////8="/>
              </a:ext>
            </a:extLst>
          </p:cNvSpPr>
          <p:nvPr/>
        </p:nvSpPr>
        <p:spPr>
          <a:xfrm>
            <a:off x="4191000" y="13716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35</a:t>
            </a:r>
            <a:endParaRPr sz="2000" b="1"/>
          </a:p>
        </p:txBody>
      </p:sp>
      <p:sp>
        <p:nvSpPr>
          <p:cNvPr id="28" name="Textbox10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cAgAAJokAADhCgAAECAAACYAAAAIAAAA//////////8="/>
              </a:ext>
            </a:extLst>
          </p:cNvSpPr>
          <p:nvPr/>
        </p:nvSpPr>
        <p:spPr>
          <a:xfrm>
            <a:off x="5638800" y="1371600"/>
            <a:ext cx="311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7</a:t>
            </a:r>
            <a:endParaRPr sz="2000" b="1"/>
          </a:p>
        </p:txBody>
      </p:sp>
      <p:sp>
        <p:nvSpPr>
          <p:cNvPr id="29" name="Textbox9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4GgAAQAsAAGodAACxDQAAECAAACYAAAAIAAAA//////////8="/>
              </a:ext>
            </a:extLst>
          </p:cNvSpPr>
          <p:nvPr/>
        </p:nvSpPr>
        <p:spPr>
          <a:xfrm>
            <a:off x="4343400" y="18288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30</a:t>
            </a:r>
            <a:endParaRPr sz="2000" b="1"/>
          </a:p>
        </p:txBody>
      </p:sp>
      <p:sp>
        <p:nvSpPr>
          <p:cNvPr id="30" name="Textbox12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QAsAAGIlAACxDQAAECAAACYAAAAIAAAA//////////8="/>
              </a:ext>
            </a:extLst>
          </p:cNvSpPr>
          <p:nvPr/>
        </p:nvSpPr>
        <p:spPr>
          <a:xfrm>
            <a:off x="5638800" y="18288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40</a:t>
            </a:r>
            <a:endParaRPr sz="2000" b="1"/>
          </a:p>
        </p:txBody>
      </p:sp>
      <p:sp>
        <p:nvSpPr>
          <p:cNvPr id="31" name="Rectangle5"/>
          <p:cNvSpPr>
            <a:extLst>
              <a:ext uri="smNativeData">
                <pr:smNativeData xmlns:pr="smNativeData" val="SMDATA_13_5Bm6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BoAQAA8A8AACgUAAAQHQAAEAAAACYAAAAIAAAA//////////8="/>
              </a:ext>
            </a:extLst>
          </p:cNvSpPr>
          <p:nvPr/>
        </p:nvSpPr>
        <p:spPr>
          <a:xfrm>
            <a:off x="228600" y="25908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2" name="Curve22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AQAAaBAAALATAAAIFgAAEAAAACYAAAAIAAAA//////////8="/>
              </a:ext>
            </a:extLst>
          </p:cNvSpPr>
          <p:nvPr/>
        </p:nvSpPr>
        <p:spPr>
          <a:xfrm>
            <a:off x="304800" y="26670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3" name="Curve21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+BYAAFAKAABQGQAAEAAAACYAAAAIAAAA//////////8="/>
              </a:ext>
            </a:extLst>
          </p:cNvSpPr>
          <p:nvPr/>
        </p:nvSpPr>
        <p:spPr>
          <a:xfrm>
            <a:off x="381000" y="3733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4" name="Curve13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yBkAAFAKAAAgHAAAEAAAACYAAAAIAAAA//////////8="/>
              </a:ext>
            </a:extLst>
          </p:cNvSpPr>
          <p:nvPr/>
        </p:nvSpPr>
        <p:spPr>
          <a:xfrm>
            <a:off x="381000" y="41910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5" name="Curve7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+BYAADgTAABQGQAAEAAAACYAAAAIAAAA//////////8="/>
              </a:ext>
            </a:extLst>
          </p:cNvSpPr>
          <p:nvPr/>
        </p:nvSpPr>
        <p:spPr>
          <a:xfrm>
            <a:off x="1828800" y="3733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6" name="Curve6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yBkAADgTAAAgHAAAEAAAACYAAAAIAAAA//////////8="/>
              </a:ext>
            </a:extLst>
          </p:cNvSpPr>
          <p:nvPr/>
        </p:nvSpPr>
        <p:spPr>
          <a:xfrm>
            <a:off x="1828800" y="41910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7" name="TextArtObject3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wFwAAOAQAAGAYAAAQAAAAJgAAAAgAAAD//////////w=="/>
              </a:ext>
            </a:extLst>
          </p:cNvSpPr>
          <p:nvPr/>
        </p:nvSpPr>
        <p:spPr>
          <a:xfrm>
            <a:off x="533400" y="3810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38" name="TextArtObject4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wFwAAIA0AAGAYAAAQAAAAJgAAAAgAAAD//////////w=="/>
              </a:ext>
            </a:extLst>
          </p:cNvSpPr>
          <p:nvPr/>
        </p:nvSpPr>
        <p:spPr>
          <a:xfrm>
            <a:off x="1981200" y="3810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39" name="TextArtObject6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AGgAAOAQAADAbAAAQAAAAJgAAAAgAAAD//////////w=="/>
              </a:ext>
            </a:extLst>
          </p:cNvSpPr>
          <p:nvPr/>
        </p:nvSpPr>
        <p:spPr>
          <a:xfrm>
            <a:off x="533400" y="42672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40" name="TextArtObject5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AGgAAIA0AADAbAAAQAAAAJgAAAAgAAAD//////////w=="/>
              </a:ext>
            </a:extLst>
          </p:cNvSpPr>
          <p:nvPr/>
        </p:nvSpPr>
        <p:spPr>
          <a:xfrm>
            <a:off x="1981200" y="42672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41" name="Textbox1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DgAA+BYAAMIQAABpGQAAECAAACYAAAAIAAAA//////////8="/>
              </a:ext>
            </a:extLst>
          </p:cNvSpPr>
          <p:nvPr/>
        </p:nvSpPr>
        <p:spPr>
          <a:xfrm>
            <a:off x="2286000" y="37338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42</a:t>
            </a:r>
            <a:endParaRPr sz="2000" b="1"/>
          </a:p>
        </p:txBody>
      </p:sp>
      <p:sp>
        <p:nvSpPr>
          <p:cNvPr id="42" name="Rectangle1"/>
          <p:cNvSpPr>
            <a:extLst>
              <a:ext uri="smNativeData">
                <pr:smNativeData xmlns:pr="smNativeData" val="SMDATA_13_5Bm6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AIFgAA8A8AAMgoAAAQHQAAEAAAACYAAAAIAAAA//////////8="/>
              </a:ext>
            </a:extLst>
          </p:cNvSpPr>
          <p:nvPr/>
        </p:nvSpPr>
        <p:spPr>
          <a:xfrm>
            <a:off x="3581400" y="25908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3" name="Curve3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AFgAAaBAAAFAoAAAIFgAAEAAAACYAAAAIAAAA//////////8="/>
              </a:ext>
            </a:extLst>
          </p:cNvSpPr>
          <p:nvPr/>
        </p:nvSpPr>
        <p:spPr>
          <a:xfrm>
            <a:off x="3657600" y="26670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4" name="Curve2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+BYAAPAeAABQGQAAEAAAACYAAAAIAAAA//////////8="/>
              </a:ext>
            </a:extLst>
          </p:cNvSpPr>
          <p:nvPr/>
        </p:nvSpPr>
        <p:spPr>
          <a:xfrm>
            <a:off x="3733800" y="3733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5" name="Curve1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yBkAAPAeAAAgHAAAEAAAACYAAAAIAAAA//////////8="/>
              </a:ext>
            </a:extLst>
          </p:cNvSpPr>
          <p:nvPr/>
        </p:nvSpPr>
        <p:spPr>
          <a:xfrm>
            <a:off x="3733800" y="41910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6" name="Curve4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+BYAANgnAABQGQAAEAAAACYAAAAIAAAA//////////8="/>
              </a:ext>
            </a:extLst>
          </p:cNvSpPr>
          <p:nvPr/>
        </p:nvSpPr>
        <p:spPr>
          <a:xfrm>
            <a:off x="5181600" y="3733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7" name="Curve5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yBkAANgnAAAgHAAAEAAAACYAAAAIAAAA//////////8="/>
              </a:ext>
            </a:extLst>
          </p:cNvSpPr>
          <p:nvPr/>
        </p:nvSpPr>
        <p:spPr>
          <a:xfrm>
            <a:off x="5181600" y="41910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8" name="TextArtObject2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wFwAA2BgAAGAYAAAQAAAAJgAAAAgAAAD//////////w=="/>
              </a:ext>
            </a:extLst>
          </p:cNvSpPr>
          <p:nvPr/>
        </p:nvSpPr>
        <p:spPr>
          <a:xfrm>
            <a:off x="3886200" y="3810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49" name="TextArtObject1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wFwAAwCEAAGAYAAAQAAAAJgAAAAgAAAD//////////w=="/>
              </a:ext>
            </a:extLst>
          </p:cNvSpPr>
          <p:nvPr/>
        </p:nvSpPr>
        <p:spPr>
          <a:xfrm>
            <a:off x="5334000" y="3810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50" name="TextArtObject10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AGgAA2BgAADAbAAAQAAAAJgAAAAgAAAD//////////w=="/>
              </a:ext>
            </a:extLst>
          </p:cNvSpPr>
          <p:nvPr/>
        </p:nvSpPr>
        <p:spPr>
          <a:xfrm>
            <a:off x="3886200" y="42672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51" name="TextArtObject9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AGgAAwCEAADAbAAAQAAAAJgAAAAgAAAD//////////w=="/>
              </a:ext>
            </a:extLst>
          </p:cNvSpPr>
          <p:nvPr/>
        </p:nvSpPr>
        <p:spPr>
          <a:xfrm>
            <a:off x="5334000" y="42672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52" name="Textbox2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4FgAAWBEAAEInAACKFAAAECAAACYAAAAIAAAA//////////8="/>
              </a:ext>
            </a:extLst>
          </p:cNvSpPr>
          <p:nvPr/>
        </p:nvSpPr>
        <p:spPr>
          <a:xfrm>
            <a:off x="3733800" y="2819400"/>
            <a:ext cx="2647950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Which is largest?</a:t>
            </a:r>
            <a:endParaRPr sz="2800"/>
          </a:p>
        </p:txBody>
      </p:sp>
      <p:sp>
        <p:nvSpPr>
          <p:cNvPr id="53" name="Textbox3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YGAAA+BYAALceAADYGAAAECAAACYAAAAIAAAA//////////8="/>
              </a:ext>
            </a:extLst>
          </p:cNvSpPr>
          <p:nvPr/>
        </p:nvSpPr>
        <p:spPr>
          <a:xfrm>
            <a:off x="4038600" y="3733800"/>
            <a:ext cx="954405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1400" b="1"/>
              <a:t>10% of 60</a:t>
            </a:r>
            <a:endParaRPr sz="1400" b="1"/>
          </a:p>
        </p:txBody>
      </p:sp>
      <p:sp>
        <p:nvSpPr>
          <p:cNvPr id="54" name="Textbox6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AIQAA+BYAAJ8nAADYGAAAECAAACYAAAAIAAAA//////////8="/>
              </a:ext>
            </a:extLst>
          </p:cNvSpPr>
          <p:nvPr/>
        </p:nvSpPr>
        <p:spPr>
          <a:xfrm>
            <a:off x="5486400" y="3733800"/>
            <a:ext cx="954405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1400" b="1"/>
              <a:t>50% of 12</a:t>
            </a:r>
            <a:endParaRPr sz="1400" b="1"/>
          </a:p>
        </p:txBody>
      </p:sp>
      <p:sp>
        <p:nvSpPr>
          <p:cNvPr id="55" name="Textbox5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YGAAAyBkAALceAACoGwAAECAAACYAAAAIAAAA//////////8="/>
              </a:ext>
            </a:extLst>
          </p:cNvSpPr>
          <p:nvPr/>
        </p:nvSpPr>
        <p:spPr>
          <a:xfrm>
            <a:off x="4038600" y="4191000"/>
            <a:ext cx="954405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1400" b="1"/>
              <a:t>10% of 70</a:t>
            </a:r>
            <a:endParaRPr sz="1400" b="1"/>
          </a:p>
        </p:txBody>
      </p:sp>
      <p:sp>
        <p:nvSpPr>
          <p:cNvPr id="56" name="Textbox4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AIQAAyBkAAJ8nAACoGwAAECAAACYAAAAIAAAA//////////8="/>
              </a:ext>
            </a:extLst>
          </p:cNvSpPr>
          <p:nvPr/>
        </p:nvSpPr>
        <p:spPr>
          <a:xfrm>
            <a:off x="5486400" y="4191000"/>
            <a:ext cx="954405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1400" b="1"/>
              <a:t>50% of 10</a:t>
            </a:r>
            <a:endParaRPr sz="1400" b="1"/>
          </a:p>
        </p:txBody>
      </p:sp>
      <p:sp>
        <p:nvSpPr>
          <p:cNvPr id="57" name="Rectangle2"/>
          <p:cNvSpPr>
            <a:extLst>
              <a:ext uri="smNativeData">
                <pr:smNativeData xmlns:pr="smNativeData" val="SMDATA_13_5Bm6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BoAQAA8B4AACgUAAAQLAAAEAAAACYAAAAIAAAA//////////8="/>
              </a:ext>
            </a:extLst>
          </p:cNvSpPr>
          <p:nvPr/>
        </p:nvSpPr>
        <p:spPr>
          <a:xfrm>
            <a:off x="228600" y="50292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8" name="Curve10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AQAAaB8AALATAAAIJQAAEAAAACYAAAAIAAAA//////////8="/>
              </a:ext>
            </a:extLst>
          </p:cNvSpPr>
          <p:nvPr/>
        </p:nvSpPr>
        <p:spPr>
          <a:xfrm>
            <a:off x="304800" y="51054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9" name="Curve9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+CUAAFAKAABQKAAAEAAAACYAAAAIAAAA//////////8="/>
              </a:ext>
            </a:extLst>
          </p:cNvSpPr>
          <p:nvPr/>
        </p:nvSpPr>
        <p:spPr>
          <a:xfrm>
            <a:off x="381000" y="61722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0" name="Curve8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yCgAAFAKAAAgKwAAEAAAACYAAAAIAAAA//////////8="/>
              </a:ext>
            </a:extLst>
          </p:cNvSpPr>
          <p:nvPr/>
        </p:nvSpPr>
        <p:spPr>
          <a:xfrm>
            <a:off x="381000" y="66294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1" name="Curve11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+CUAADgTAABQKAAAEAAAACYAAAAIAAAA//////////8="/>
              </a:ext>
            </a:extLst>
          </p:cNvSpPr>
          <p:nvPr/>
        </p:nvSpPr>
        <p:spPr>
          <a:xfrm>
            <a:off x="1828800" y="61722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2" name="Curve12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yCgAADgTAAAgKwAAEAAAACYAAAAIAAAA//////////8="/>
              </a:ext>
            </a:extLst>
          </p:cNvSpPr>
          <p:nvPr/>
        </p:nvSpPr>
        <p:spPr>
          <a:xfrm>
            <a:off x="1828800" y="66294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3" name="TextArtObject8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wJgAAOAQAAGAnAAAQAAAAJgAAAAgAAAD//////////w=="/>
              </a:ext>
            </a:extLst>
          </p:cNvSpPr>
          <p:nvPr/>
        </p:nvSpPr>
        <p:spPr>
          <a:xfrm>
            <a:off x="533400" y="62484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64" name="TextArtObject7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wJgAAIA0AAGAnAAAQAAAAJgAAAAgAAAD//////////w=="/>
              </a:ext>
            </a:extLst>
          </p:cNvSpPr>
          <p:nvPr/>
        </p:nvSpPr>
        <p:spPr>
          <a:xfrm>
            <a:off x="1981200" y="62484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65" name="TextArtObject28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AKQAAOAQAADAqAAAQAAAAJgAAAAgAAAD//////////w=="/>
              </a:ext>
            </a:extLst>
          </p:cNvSpPr>
          <p:nvPr/>
        </p:nvSpPr>
        <p:spPr>
          <a:xfrm>
            <a:off x="533400" y="67056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66" name="TextArtObject27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AKQAAIA0AADAqAAAQAAAAJgAAAAgAAAD//////////w=="/>
              </a:ext>
            </a:extLst>
          </p:cNvSpPr>
          <p:nvPr/>
        </p:nvSpPr>
        <p:spPr>
          <a:xfrm>
            <a:off x="1981200" y="67056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67" name="Textbox33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IAwAAWCAAAPQQAACKIwAAECAAACYAAAAIAAAA//////////8="/>
              </a:ext>
            </a:extLst>
          </p:cNvSpPr>
          <p:nvPr/>
        </p:nvSpPr>
        <p:spPr>
          <a:xfrm>
            <a:off x="533400" y="5257800"/>
            <a:ext cx="2222500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20% of 60 = _</a:t>
            </a:r>
            <a:endParaRPr sz="2800"/>
          </a:p>
        </p:txBody>
      </p:sp>
      <p:sp>
        <p:nvSpPr>
          <p:cNvPr id="68" name="Textbox34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+CUAANoHAABpKAAAECAAACYAAAAIAAAA//////////8="/>
              </a:ext>
            </a:extLst>
          </p:cNvSpPr>
          <p:nvPr/>
        </p:nvSpPr>
        <p:spPr>
          <a:xfrm>
            <a:off x="838200" y="61722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30</a:t>
            </a:r>
            <a:endParaRPr sz="2000" b="1"/>
          </a:p>
        </p:txBody>
      </p:sp>
      <p:sp>
        <p:nvSpPr>
          <p:cNvPr id="69" name="Textbox37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DgAA+CUAAPoPAABpKAAAECAAACYAAAAIAAAA//////////8="/>
              </a:ext>
            </a:extLst>
          </p:cNvSpPr>
          <p:nvPr/>
        </p:nvSpPr>
        <p:spPr>
          <a:xfrm>
            <a:off x="2286000" y="6172200"/>
            <a:ext cx="311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6</a:t>
            </a:r>
            <a:endParaRPr sz="2000" b="1"/>
          </a:p>
        </p:txBody>
      </p:sp>
      <p:sp>
        <p:nvSpPr>
          <p:cNvPr id="70" name="Textbox36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OykAANYGAAAbKwAAECAAACYAAAAIAAAA//////////8="/>
              </a:ext>
            </a:extLst>
          </p:cNvSpPr>
          <p:nvPr/>
        </p:nvSpPr>
        <p:spPr>
          <a:xfrm>
            <a:off x="838200" y="6702425"/>
            <a:ext cx="273050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1400"/>
              <a:t>3</a:t>
            </a:r>
            <a:endParaRPr sz="1400"/>
          </a:p>
        </p:txBody>
      </p:sp>
      <p:sp>
        <p:nvSpPr>
          <p:cNvPr id="71" name="Textbox35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DgAAyCgAAMIQAAA5KwAAECAAACYAAAAIAAAA//////////8="/>
              </a:ext>
            </a:extLst>
          </p:cNvSpPr>
          <p:nvPr/>
        </p:nvSpPr>
        <p:spPr>
          <a:xfrm>
            <a:off x="2286000" y="66294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12</a:t>
            </a:r>
            <a:endParaRPr sz="2000" b="1"/>
          </a:p>
        </p:txBody>
      </p:sp>
      <p:sp>
        <p:nvSpPr>
          <p:cNvPr id="72" name="Rectangle7"/>
          <p:cNvSpPr>
            <a:extLst>
              <a:ext uri="smNativeData">
                <pr:smNativeData xmlns:pr="smNativeData" val="SMDATA_13_5Bm6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AIFgAA8B4AAMgoAAAQLAAAEAAAACYAAAAIAAAA//////////8="/>
              </a:ext>
            </a:extLst>
          </p:cNvSpPr>
          <p:nvPr/>
        </p:nvSpPr>
        <p:spPr>
          <a:xfrm>
            <a:off x="3581400" y="50292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3" name="Curve33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0I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AFgAAaB8AAFAoAAAIJQAAEAAAACYAAAAIAAAA//////////8="/>
              </a:ext>
            </a:extLst>
          </p:cNvSpPr>
          <p:nvPr/>
        </p:nvSpPr>
        <p:spPr>
          <a:xfrm>
            <a:off x="3657600" y="51054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4" name="Curve32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+CUAAPAeAABQKAAAEAAAACYAAAAIAAAA//////////8="/>
              </a:ext>
            </a:extLst>
          </p:cNvSpPr>
          <p:nvPr/>
        </p:nvSpPr>
        <p:spPr>
          <a:xfrm>
            <a:off x="3733800" y="61722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5" name="Curve31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yCgAAPAeAAAgKwAAEAAAACYAAAAIAAAA//////////8="/>
              </a:ext>
            </a:extLst>
          </p:cNvSpPr>
          <p:nvPr/>
        </p:nvSpPr>
        <p:spPr>
          <a:xfrm>
            <a:off x="3733800" y="66294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6" name="Curve34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+CUAANgnAABQKAAAEAAAACYAAAAIAAAA//////////8="/>
              </a:ext>
            </a:extLst>
          </p:cNvSpPr>
          <p:nvPr/>
        </p:nvSpPr>
        <p:spPr>
          <a:xfrm>
            <a:off x="5181600" y="61722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7" name="Curve35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yCgAANgnAAAgKwAAEAAAACYAAAAIAAAA//////////8="/>
              </a:ext>
            </a:extLst>
          </p:cNvSpPr>
          <p:nvPr/>
        </p:nvSpPr>
        <p:spPr>
          <a:xfrm>
            <a:off x="5181600" y="66294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8" name="TextArtObject26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wJgAA2BgAAGAnAAAQAAAAJgAAAAgAAAD//////////w=="/>
              </a:ext>
            </a:extLst>
          </p:cNvSpPr>
          <p:nvPr/>
        </p:nvSpPr>
        <p:spPr>
          <a:xfrm>
            <a:off x="3886200" y="62484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79" name="TextArtObject25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wJgAAwCEAAGAnAAAQAAAAJgAAAAgAAAD//////////w=="/>
              </a:ext>
            </a:extLst>
          </p:cNvSpPr>
          <p:nvPr/>
        </p:nvSpPr>
        <p:spPr>
          <a:xfrm>
            <a:off x="5334000" y="62484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80" name="TextArtObject34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AKQAA2BgAADAqAAAQAAAAJgAAAAgAAAD//////////w=="/>
              </a:ext>
            </a:extLst>
          </p:cNvSpPr>
          <p:nvPr/>
        </p:nvSpPr>
        <p:spPr>
          <a:xfrm>
            <a:off x="3886200" y="67056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81" name="TextArtObject33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AKQAAwCEAADAqAAAQAAAAJgAAAAgAAAD//////////w=="/>
              </a:ext>
            </a:extLst>
          </p:cNvSpPr>
          <p:nvPr/>
        </p:nvSpPr>
        <p:spPr>
          <a:xfrm>
            <a:off x="5334000" y="67056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82" name="Rectangle8"/>
          <p:cNvSpPr>
            <a:extLst>
              <a:ext uri="smNativeData">
                <pr:smNativeData xmlns:pr="smNativeData" val="SMDATA_13_5Bm6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BoAQAA8C0AACgUAAAQOwAAEAAAACYAAAAIAAAA//////////8="/>
              </a:ext>
            </a:extLst>
          </p:cNvSpPr>
          <p:nvPr/>
        </p:nvSpPr>
        <p:spPr>
          <a:xfrm>
            <a:off x="228600" y="74676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3" name="Curve37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MI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AQAAaC4AALATAAAINAAAEAAAACYAAAAIAAAA//////////8="/>
              </a:ext>
            </a:extLst>
          </p:cNvSpPr>
          <p:nvPr/>
        </p:nvSpPr>
        <p:spPr>
          <a:xfrm>
            <a:off x="304800" y="75438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4" name="Curve40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+DQAAFAKAABQNwAAEAAAACYAAAAIAAAA//////////8="/>
              </a:ext>
            </a:extLst>
          </p:cNvSpPr>
          <p:nvPr/>
        </p:nvSpPr>
        <p:spPr>
          <a:xfrm>
            <a:off x="381000" y="8610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5" name="Curve39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yDcAAFAKAAAgOgAAEAAAACYAAAAIAAAA//////////8="/>
              </a:ext>
            </a:extLst>
          </p:cNvSpPr>
          <p:nvPr/>
        </p:nvSpPr>
        <p:spPr>
          <a:xfrm>
            <a:off x="381000" y="9067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6" name="Curve38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+DQAADgTAABQNwAAEAAAACYAAAAIAAAA//////////8="/>
              </a:ext>
            </a:extLst>
          </p:cNvSpPr>
          <p:nvPr/>
        </p:nvSpPr>
        <p:spPr>
          <a:xfrm>
            <a:off x="1828800" y="8610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7" name="Curve36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yDcAADgTAAAgOgAAEAAAACYAAAAIAAAA//////////8="/>
              </a:ext>
            </a:extLst>
          </p:cNvSpPr>
          <p:nvPr/>
        </p:nvSpPr>
        <p:spPr>
          <a:xfrm>
            <a:off x="1828800" y="9067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8" name="TextArtObject31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wNQAAOAQAAGA2AAAQAAAAJgAAAAgAAAD//////////w=="/>
              </a:ext>
            </a:extLst>
          </p:cNvSpPr>
          <p:nvPr/>
        </p:nvSpPr>
        <p:spPr>
          <a:xfrm>
            <a:off x="533400" y="8686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89" name="TextArtObject30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wNQAAIA0AAGA2AAAQAAAAJgAAAAgAAAD//////////w=="/>
              </a:ext>
            </a:extLst>
          </p:cNvSpPr>
          <p:nvPr/>
        </p:nvSpPr>
        <p:spPr>
          <a:xfrm>
            <a:off x="1981200" y="8686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90" name="TextArtObject29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AOAAAOAQAADA5AAAQAAAAJgAAAAgAAAD//////////w=="/>
              </a:ext>
            </a:extLst>
          </p:cNvSpPr>
          <p:nvPr/>
        </p:nvSpPr>
        <p:spPr>
          <a:xfrm>
            <a:off x="533400" y="9144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91" name="TextArtObject32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AOAAAIA0AADA5AAAQAAAAJgAAAAgAAAD//////////w=="/>
              </a:ext>
            </a:extLst>
          </p:cNvSpPr>
          <p:nvPr/>
        </p:nvSpPr>
        <p:spPr>
          <a:xfrm>
            <a:off x="1981200" y="9144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92" name="Textbox40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IAwAAWC8AAAwSAACKMgAAECAAACYAAAAIAAAA//////////8="/>
              </a:ext>
            </a:extLst>
          </p:cNvSpPr>
          <p:nvPr/>
        </p:nvSpPr>
        <p:spPr>
          <a:xfrm>
            <a:off x="533400" y="7696200"/>
            <a:ext cx="2400300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5 % of 40 = __ </a:t>
            </a:r>
            <a:endParaRPr sz="2800"/>
          </a:p>
        </p:txBody>
      </p:sp>
      <p:sp>
        <p:nvSpPr>
          <p:cNvPr id="93" name="Textbox39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+DQAABIHAABpNwAAECAAACYAAAAIAAAA//////////8="/>
              </a:ext>
            </a:extLst>
          </p:cNvSpPr>
          <p:nvPr/>
        </p:nvSpPr>
        <p:spPr>
          <a:xfrm>
            <a:off x="838200" y="8610600"/>
            <a:ext cx="311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5</a:t>
            </a:r>
            <a:endParaRPr sz="2000" b="1"/>
          </a:p>
        </p:txBody>
      </p:sp>
      <p:sp>
        <p:nvSpPr>
          <p:cNvPr id="94" name="Textbox38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DgAA+DQAAPoPAABpNwAAECAAACYAAAAIAAAA//////////8="/>
              </a:ext>
            </a:extLst>
          </p:cNvSpPr>
          <p:nvPr/>
        </p:nvSpPr>
        <p:spPr>
          <a:xfrm>
            <a:off x="2286000" y="8610600"/>
            <a:ext cx="311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</a:t>
            </a:r>
            <a:endParaRPr sz="2000" b="1"/>
          </a:p>
        </p:txBody>
      </p:sp>
      <p:sp>
        <p:nvSpPr>
          <p:cNvPr id="95" name="Textbox32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yDcAABIHAAA5OgAAECAAACYAAAAIAAAA//////////8="/>
              </a:ext>
            </a:extLst>
          </p:cNvSpPr>
          <p:nvPr/>
        </p:nvSpPr>
        <p:spPr>
          <a:xfrm>
            <a:off x="838200" y="9067800"/>
            <a:ext cx="311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4</a:t>
            </a:r>
            <a:endParaRPr sz="2000" b="1"/>
          </a:p>
        </p:txBody>
      </p:sp>
      <p:sp>
        <p:nvSpPr>
          <p:cNvPr id="96" name="Textbox18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DgAAyDcAAMIQAAA5OgAAECAAACYAAAAIAAAA//////////8="/>
              </a:ext>
            </a:extLst>
          </p:cNvSpPr>
          <p:nvPr/>
        </p:nvSpPr>
        <p:spPr>
          <a:xfrm>
            <a:off x="2286000" y="90678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10</a:t>
            </a:r>
            <a:endParaRPr sz="2000" b="1"/>
          </a:p>
        </p:txBody>
      </p:sp>
      <p:sp>
        <p:nvSpPr>
          <p:cNvPr id="97" name="Rectangle6"/>
          <p:cNvSpPr>
            <a:extLst>
              <a:ext uri="smNativeData">
                <pr:smNativeData xmlns:pr="smNativeData" val="SMDATA_13_5Bm6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AIFgAA8C0AAMgoAAAQOwAAEAAAACYAAAAIAAAA//////////8="/>
              </a:ext>
            </a:extLst>
          </p:cNvSpPr>
          <p:nvPr/>
        </p:nvSpPr>
        <p:spPr>
          <a:xfrm>
            <a:off x="3581400" y="74676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8" name="Curve26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AFgAAaC4AAFAoAAAINAAAEAAAACYAAAAIAAAA//////////8="/>
              </a:ext>
            </a:extLst>
          </p:cNvSpPr>
          <p:nvPr/>
        </p:nvSpPr>
        <p:spPr>
          <a:xfrm>
            <a:off x="3657600" y="75438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9" name="Curve27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+DQAAPAeAABQNwAAEAAAACYAAAAIAAAA//////////8="/>
              </a:ext>
            </a:extLst>
          </p:cNvSpPr>
          <p:nvPr/>
        </p:nvSpPr>
        <p:spPr>
          <a:xfrm>
            <a:off x="3733800" y="8610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0" name="Curve30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yDcAAPAeAAAgOgAAEAAAACYAAAAIAAAA//////////8="/>
              </a:ext>
            </a:extLst>
          </p:cNvSpPr>
          <p:nvPr/>
        </p:nvSpPr>
        <p:spPr>
          <a:xfrm>
            <a:off x="3733800" y="9067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1" name="Curve29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+DQAANgnAABQNwAAEAAAACYAAAAIAAAA//////////8="/>
              </a:ext>
            </a:extLst>
          </p:cNvSpPr>
          <p:nvPr/>
        </p:nvSpPr>
        <p:spPr>
          <a:xfrm>
            <a:off x="5181600" y="8610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2" name="Curve28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yDcAANgnAAAgOgAAEAAAACYAAAAIAAAA//////////8="/>
              </a:ext>
            </a:extLst>
          </p:cNvSpPr>
          <p:nvPr/>
        </p:nvSpPr>
        <p:spPr>
          <a:xfrm>
            <a:off x="5181600" y="9067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3" name="TextArtObject22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EHOVAwAAAADVCAAAAAAAAOB5lQMAAAAA1ggAAAAAAAAggZUDAAAAABAOAAABAAAACGQAAABkAAAAFwAAABQAAAAAAAAAAAAAAP9/AAD/fwAAAAAAAAkAAAAEAAAAowg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wNQAA2BgAAGA2AAAQAAAAJgAAAAgAAAD//////////w=="/>
              </a:ext>
            </a:extLst>
          </p:cNvSpPr>
          <p:nvPr/>
        </p:nvSpPr>
        <p:spPr>
          <a:xfrm>
            <a:off x="3886200" y="8686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104" name="TextArtObject21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wNQAAwCEAAGA2AAAQAAAAJgAAAAgAAAD//////////w=="/>
              </a:ext>
            </a:extLst>
          </p:cNvSpPr>
          <p:nvPr/>
        </p:nvSpPr>
        <p:spPr>
          <a:xfrm>
            <a:off x="5334000" y="8686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105" name="TextArtObject20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AOAAA2BgAADA5AAAQAAAAJgAAAAgAAAD//////////w=="/>
              </a:ext>
            </a:extLst>
          </p:cNvSpPr>
          <p:nvPr/>
        </p:nvSpPr>
        <p:spPr>
          <a:xfrm>
            <a:off x="3886200" y="9144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106" name="TextArtObject19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AOAAAwCEAADA5AAAQAAAAJgAAAAgAAAD//////////w=="/>
              </a:ext>
            </a:extLst>
          </p:cNvSpPr>
          <p:nvPr/>
        </p:nvSpPr>
        <p:spPr>
          <a:xfrm>
            <a:off x="5334000" y="9144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107" name="Textbox14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oFwAAWC8AAKwmAACKMgAAECAAACYAAAAIAAAA//////////8="/>
              </a:ext>
            </a:extLst>
          </p:cNvSpPr>
          <p:nvPr/>
        </p:nvSpPr>
        <p:spPr>
          <a:xfrm>
            <a:off x="3886200" y="7696200"/>
            <a:ext cx="2400300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25% of 60 = __</a:t>
            </a:r>
            <a:endParaRPr sz="2800"/>
          </a:p>
        </p:txBody>
      </p:sp>
      <p:sp>
        <p:nvSpPr>
          <p:cNvPr id="108" name="Textbox17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+DQAAHocAABpNwAAECAAACYAAAAIAAAA//////////8="/>
              </a:ext>
            </a:extLst>
          </p:cNvSpPr>
          <p:nvPr/>
        </p:nvSpPr>
        <p:spPr>
          <a:xfrm>
            <a:off x="4191000" y="86106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30</a:t>
            </a:r>
            <a:endParaRPr sz="2000" b="1"/>
          </a:p>
        </p:txBody>
      </p:sp>
      <p:sp>
        <p:nvSpPr>
          <p:cNvPr id="109" name="Textbox16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+DQAAGIlAABpNwAAECAAACYAAAAIAAAA//////////8="/>
              </a:ext>
            </a:extLst>
          </p:cNvSpPr>
          <p:nvPr/>
        </p:nvSpPr>
        <p:spPr>
          <a:xfrm>
            <a:off x="5638800" y="86106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12</a:t>
            </a:r>
            <a:endParaRPr sz="2000" b="1"/>
          </a:p>
        </p:txBody>
      </p:sp>
      <p:sp>
        <p:nvSpPr>
          <p:cNvPr id="110" name="Textbox15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yDcAAHocAAA5OgAAECAAACYAAAAIAAAA//////////8="/>
              </a:ext>
            </a:extLst>
          </p:cNvSpPr>
          <p:nvPr/>
        </p:nvSpPr>
        <p:spPr>
          <a:xfrm>
            <a:off x="4191000" y="90678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15</a:t>
            </a:r>
            <a:endParaRPr sz="2000" b="1"/>
          </a:p>
        </p:txBody>
      </p:sp>
      <p:sp>
        <p:nvSpPr>
          <p:cNvPr id="111" name="Textbox29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yDcAAJokAAA5OgAAECAAACYAAAAIAAAA//////////8="/>
              </a:ext>
            </a:extLst>
          </p:cNvSpPr>
          <p:nvPr/>
        </p:nvSpPr>
        <p:spPr>
          <a:xfrm>
            <a:off x="5638800" y="9067800"/>
            <a:ext cx="311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6</a:t>
            </a:r>
            <a:endParaRPr sz="2000" b="1"/>
          </a:p>
        </p:txBody>
      </p:sp>
      <p:sp>
        <p:nvSpPr>
          <p:cNvPr id="112" name="Textbox28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QAsAAMgKAACxDQAAECAAACYAAAAIAAAA//////////8="/>
              </a:ext>
            </a:extLst>
          </p:cNvSpPr>
          <p:nvPr/>
        </p:nvSpPr>
        <p:spPr>
          <a:xfrm>
            <a:off x="685800" y="1828800"/>
            <a:ext cx="1066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8 </a:t>
            </a:r>
            <a:endParaRPr sz="2000" b="1"/>
          </a:p>
        </p:txBody>
      </p:sp>
      <p:sp>
        <p:nvSpPr>
          <p:cNvPr id="113" name="Textbox27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gDQAAcAgAALATAADhCgAAECAAACYAAAAIAAAA//////////8="/>
              </a:ext>
            </a:extLst>
          </p:cNvSpPr>
          <p:nvPr/>
        </p:nvSpPr>
        <p:spPr>
          <a:xfrm>
            <a:off x="2133600" y="1371600"/>
            <a:ext cx="1066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40 </a:t>
            </a:r>
            <a:endParaRPr sz="2000" b="1"/>
          </a:p>
        </p:txBody>
      </p:sp>
      <p:sp>
        <p:nvSpPr>
          <p:cNvPr id="114" name="Textbox30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gDQAAQAsAALATAACxDQAAECAAACYAAAAIAAAA//////////8="/>
              </a:ext>
            </a:extLst>
          </p:cNvSpPr>
          <p:nvPr/>
        </p:nvSpPr>
        <p:spPr>
          <a:xfrm>
            <a:off x="2133600" y="1828800"/>
            <a:ext cx="1066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16 </a:t>
            </a:r>
            <a:endParaRPr sz="2000" b="1"/>
          </a:p>
        </p:txBody>
      </p:sp>
      <p:sp>
        <p:nvSpPr>
          <p:cNvPr id="115" name="TextArtObject24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wFwAAIA0AAGAYAAAQAAAAJgAAAAgAAAD//////////w=="/>
              </a:ext>
            </a:extLst>
          </p:cNvSpPr>
          <p:nvPr/>
        </p:nvSpPr>
        <p:spPr>
          <a:xfrm>
            <a:off x="1981200" y="3810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116" name="TextArtObject23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AGgAAIA0AADAbAAAQAAAAJgAAAAgAAAD//////////w=="/>
              </a:ext>
            </a:extLst>
          </p:cNvSpPr>
          <p:nvPr/>
        </p:nvSpPr>
        <p:spPr>
          <a:xfrm>
            <a:off x="1981200" y="42672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117" name="Textbox31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YhEAAPwSAACUFAAAECAAACYAAAAIAAAA//////////8="/>
              </a:ext>
            </a:extLst>
          </p:cNvSpPr>
          <p:nvPr/>
        </p:nvSpPr>
        <p:spPr>
          <a:xfrm>
            <a:off x="685800" y="2825750"/>
            <a:ext cx="2400300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10% of 420 =_ </a:t>
            </a:r>
            <a:endParaRPr sz="2800"/>
          </a:p>
        </p:txBody>
      </p:sp>
      <p:sp>
        <p:nvSpPr>
          <p:cNvPr id="118" name="Textbox26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+BYAAKIIAABpGQAAECAAACYAAAAIAAAA//////////8="/>
              </a:ext>
            </a:extLst>
          </p:cNvSpPr>
          <p:nvPr/>
        </p:nvSpPr>
        <p:spPr>
          <a:xfrm>
            <a:off x="838200" y="3733800"/>
            <a:ext cx="565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210</a:t>
            </a:r>
            <a:endParaRPr sz="2000" b="1"/>
          </a:p>
        </p:txBody>
      </p:sp>
      <p:sp>
        <p:nvSpPr>
          <p:cNvPr id="119" name="Textbox21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yBkAANoHAAA5HAAAECAAACYAAAAIAAAA//////////8="/>
              </a:ext>
            </a:extLst>
          </p:cNvSpPr>
          <p:nvPr/>
        </p:nvSpPr>
        <p:spPr>
          <a:xfrm>
            <a:off x="838200" y="41910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24</a:t>
            </a:r>
            <a:endParaRPr sz="2000" b="1"/>
          </a:p>
        </p:txBody>
      </p:sp>
      <p:sp>
        <p:nvSpPr>
          <p:cNvPr id="120" name="Textbox20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DgAAyBkAAPoPAAA5HAAAECAAACYAAAAIAAAA//////////8="/>
              </a:ext>
            </a:extLst>
          </p:cNvSpPr>
          <p:nvPr/>
        </p:nvSpPr>
        <p:spPr>
          <a:xfrm>
            <a:off x="2286000" y="4191000"/>
            <a:ext cx="311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4</a:t>
            </a:r>
            <a:endParaRPr sz="2000" b="1"/>
          </a:p>
        </p:txBody>
      </p:sp>
      <p:sp>
        <p:nvSpPr>
          <p:cNvPr id="121" name="Textbox19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gGAAAWCAAACQnAACKIwAAECAAACYAAAAIAAAA//////////8="/>
              </a:ext>
            </a:extLst>
          </p:cNvSpPr>
          <p:nvPr/>
        </p:nvSpPr>
        <p:spPr>
          <a:xfrm>
            <a:off x="3962400" y="5257800"/>
            <a:ext cx="2400300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25% of 20 = __</a:t>
            </a:r>
            <a:endParaRPr sz="2800"/>
          </a:p>
        </p:txBody>
      </p:sp>
      <p:sp>
        <p:nvSpPr>
          <p:cNvPr id="122" name="Textbox22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QGQAA+CUAAOAfAABpKAAAECAAACYAAAAIAAAA//////////8="/>
              </a:ext>
            </a:extLst>
          </p:cNvSpPr>
          <p:nvPr/>
        </p:nvSpPr>
        <p:spPr>
          <a:xfrm>
            <a:off x="4114800" y="6172200"/>
            <a:ext cx="1066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 </a:t>
            </a:r>
            <a:endParaRPr sz="2000" b="1"/>
          </a:p>
        </p:txBody>
      </p:sp>
      <p:sp>
        <p:nvSpPr>
          <p:cNvPr id="123" name="Textbox25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4I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QGQAAyCgAAOAfAAA5KwAAECAAACYAAAAIAAAA//////////8="/>
              </a:ext>
            </a:extLst>
          </p:cNvSpPr>
          <p:nvPr/>
        </p:nvSpPr>
        <p:spPr>
          <a:xfrm>
            <a:off x="4114800" y="6629400"/>
            <a:ext cx="1066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5 </a:t>
            </a:r>
            <a:endParaRPr sz="2000" b="1"/>
          </a:p>
        </p:txBody>
      </p:sp>
      <p:sp>
        <p:nvSpPr>
          <p:cNvPr id="124" name="Textbox24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IgAA+CUAAMgoAABpKAAAECAAACYAAAAIAAAA//////////8="/>
              </a:ext>
            </a:extLst>
          </p:cNvSpPr>
          <p:nvPr/>
        </p:nvSpPr>
        <p:spPr>
          <a:xfrm>
            <a:off x="5562600" y="6172200"/>
            <a:ext cx="1066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 </a:t>
            </a:r>
            <a:endParaRPr sz="2000" b="1"/>
          </a:p>
        </p:txBody>
      </p:sp>
      <p:sp>
        <p:nvSpPr>
          <p:cNvPr id="125" name="Textbox23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IgAAyCgAAMgoAAA5KwAAECAAACYAAAAIAAAA//////////8="/>
              </a:ext>
            </a:extLst>
          </p:cNvSpPr>
          <p:nvPr/>
        </p:nvSpPr>
        <p:spPr>
          <a:xfrm>
            <a:off x="5562600" y="6629400"/>
            <a:ext cx="106680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4 </a:t>
            </a:r>
            <a:endParaRPr sz="2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5Bm6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AwAAhTcAAPQLAACVOwAAAAAAACYAAAAIAAAAAQAAAAAAAAA="/>
              </a:ext>
            </a:extLst>
          </p:cNvSpPr>
          <p:nvPr>
            <p:ph type="dt" sz="quarter" idx="10"/>
          </p:nvPr>
        </p:nvSpPr>
        <p:spPr>
          <a:xfrm>
            <a:off x="514350" y="9025255"/>
            <a:ext cx="1428750" cy="66040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5Bm6XBMAAAAlAAAAZAAAAA8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qDgAAhTcAAMYbAACVOwAAAAAAACYAAAAIAAAAAQAAAAAAAAA="/>
              </a:ext>
            </a:extLst>
          </p:cNvSpPr>
          <p:nvPr>
            <p:ph type="ftr" sz="quarter" idx="11"/>
          </p:nvPr>
        </p:nvSpPr>
        <p:spPr>
          <a:xfrm>
            <a:off x="2343150" y="9025255"/>
            <a:ext cx="2171700" cy="66040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Rectangle4"/>
          <p:cNvSpPr>
            <a:extLst>
              <a:ext uri="smNativeData">
                <pr:smNativeData xmlns:pr="smNativeData" val="SMDATA_13_5Bm6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BoAQAAaAEAACgUAACIDgAAEAAAACYAAAAIAAAA//////////8="/>
              </a:ext>
            </a:extLst>
          </p:cNvSpPr>
          <p:nvPr/>
        </p:nvSpPr>
        <p:spPr>
          <a:xfrm>
            <a:off x="228600" y="2286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" name="Curve14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CtsAM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AQAA4AEAALATAACABwAAEAAAACYAAAAIAAAA//////////8="/>
              </a:ext>
            </a:extLst>
          </p:cNvSpPr>
          <p:nvPr/>
        </p:nvSpPr>
        <p:spPr>
          <a:xfrm>
            <a:off x="304800" y="3048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Curve13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wH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cAgAAFAKAADICgAAEAAAACYAAAAIAAAA//////////8="/>
              </a:ext>
            </a:extLst>
          </p:cNvSpPr>
          <p:nvPr/>
        </p:nvSpPr>
        <p:spPr>
          <a:xfrm>
            <a:off x="381000" y="1371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Curve15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FCMDk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QAsAAFAKAACYDQAAEAAAACYAAAAIAAAA//////////8="/>
              </a:ext>
            </a:extLst>
          </p:cNvSpPr>
          <p:nvPr/>
        </p:nvSpPr>
        <p:spPr>
          <a:xfrm>
            <a:off x="381000" y="1828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Curve17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E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cAgAADgTAADICgAAEAAAACYAAAAIAAAA//////////8="/>
              </a:ext>
            </a:extLst>
          </p:cNvSpPr>
          <p:nvPr/>
        </p:nvSpPr>
        <p:spPr>
          <a:xfrm>
            <a:off x="1828800" y="1371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Curve16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PB0qgQ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QAsAADgTAACYDQAAEAAAACYAAAAIAAAA//////////8="/>
              </a:ext>
            </a:extLst>
          </p:cNvSpPr>
          <p:nvPr/>
        </p:nvSpPr>
        <p:spPr>
          <a:xfrm>
            <a:off x="1828800" y="1828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TextArtObject12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DoCAAAOAQAANgJAAAQAAAAJgAAAAgAAAD//////////w=="/>
              </a:ext>
            </a:extLst>
          </p:cNvSpPr>
          <p:nvPr/>
        </p:nvSpPr>
        <p:spPr>
          <a:xfrm>
            <a:off x="533400" y="1447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11" name="TextArtObject11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EB8gAAAAAAAQHzAAAAAAABAfQAAAAAAAEB9QAAAAAAAQH2ABAOAAABAAAACGQAAABkAAAAFwAAABQAAAAAAAAAAAAAAP9/AAD/fwAAAAAAAAkAAAAEAAAAAg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DoCAAAIA0AANgJAAAQAAAAJgAAAAgAAAD//////////w=="/>
              </a:ext>
            </a:extLst>
          </p:cNvSpPr>
          <p:nvPr/>
        </p:nvSpPr>
        <p:spPr>
          <a:xfrm>
            <a:off x="1981200" y="1447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12" name="TextArtObject10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v/8AAAAAAAC//wAAAAAAAL//AAAAAAAAv/8AAAAAAAAC/ggQAAAAABAOAAABAAAAiGQAAABkAAAAFwAAABQAAAAAAAAAAAAAAP9/AAD/fwAAAAAAAAkAAAAEAAAA1f4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C4CwAAOAQAAKgMAAAQAAAAJgAAAAgAAAD//////////w=="/>
              </a:ext>
            </a:extLst>
          </p:cNvSpPr>
          <p:nvPr/>
        </p:nvSpPr>
        <p:spPr>
          <a:xfrm>
            <a:off x="533400" y="1905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13" name="TextArtObject9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bf8IEAAAAABo/wAAAAAAAFj/CBAAAAAAav8AAAAAAABl/wgQAAAAABAOAAABAAAACGQAAABkAAAAFwAAABQAAAAAAAAAAAAAAP9/AAD/fwAAAAAAAAkAAAAEAAAArf8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C4CwAAIA0AAKgMAAAQAAAAJgAAAAgAAAD//////////w=="/>
              </a:ext>
            </a:extLst>
          </p:cNvSpPr>
          <p:nvPr/>
        </p:nvSpPr>
        <p:spPr>
          <a:xfrm>
            <a:off x="1981200" y="1905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14" name="Textbox8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MW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2gIAAPwSAAAMBgAAECAAACYAAAAIAAAA//////////8="/>
              </a:ext>
            </a:extLst>
          </p:cNvSpPr>
          <p:nvPr/>
        </p:nvSpPr>
        <p:spPr>
          <a:xfrm>
            <a:off x="685800" y="463550"/>
            <a:ext cx="2400300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20% of 40 =__ </a:t>
            </a:r>
            <a:endParaRPr sz="2800"/>
          </a:p>
        </p:txBody>
      </p:sp>
      <p:sp>
        <p:nvSpPr>
          <p:cNvPr id="15" name="Textbox9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8b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cAgAABIHAADhCgAAECAAACYAAAAIAAAA//////////8="/>
              </a:ext>
            </a:extLst>
          </p:cNvSpPr>
          <p:nvPr/>
        </p:nvSpPr>
        <p:spPr>
          <a:xfrm>
            <a:off x="838200" y="1371600"/>
            <a:ext cx="311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4</a:t>
            </a:r>
            <a:endParaRPr sz="2000" b="1"/>
          </a:p>
        </p:txBody>
      </p:sp>
      <p:sp>
        <p:nvSpPr>
          <p:cNvPr id="16" name="Textbox12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sf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DgAAcAgAAMIQAADhCgAAECAAACYAAAAIAAAA//////////8="/>
              </a:ext>
            </a:extLst>
          </p:cNvSpPr>
          <p:nvPr/>
        </p:nvSpPr>
        <p:spPr>
          <a:xfrm>
            <a:off x="2286000" y="13716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10</a:t>
            </a:r>
            <a:endParaRPr sz="2000" b="1"/>
          </a:p>
        </p:txBody>
      </p:sp>
      <p:sp>
        <p:nvSpPr>
          <p:cNvPr id="17" name="Textbox11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jDQs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QAsAANoHAACxDQAAECAAACYAAAAIAAAA//////////8="/>
              </a:ext>
            </a:extLst>
          </p:cNvSpPr>
          <p:nvPr/>
        </p:nvSpPr>
        <p:spPr>
          <a:xfrm>
            <a:off x="838200" y="18288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20</a:t>
            </a:r>
            <a:endParaRPr sz="2000" b="1"/>
          </a:p>
        </p:txBody>
      </p:sp>
      <p:sp>
        <p:nvSpPr>
          <p:cNvPr id="18" name="Textbox10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jDQs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DgAAQAsAAPoPAACxDQAAECAAACYAAAAIAAAA//////////8="/>
              </a:ext>
            </a:extLst>
          </p:cNvSpPr>
          <p:nvPr/>
        </p:nvSpPr>
        <p:spPr>
          <a:xfrm>
            <a:off x="2286000" y="1828800"/>
            <a:ext cx="311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8</a:t>
            </a:r>
            <a:endParaRPr sz="2000" b="1"/>
          </a:p>
        </p:txBody>
      </p:sp>
      <p:sp>
        <p:nvSpPr>
          <p:cNvPr id="19" name="Rectangle5"/>
          <p:cNvSpPr>
            <a:extLst>
              <a:ext uri="smNativeData">
                <pr:smNativeData xmlns:pr="smNativeData" val="SMDATA_13_5Bm6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T/CB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AIFgAAaAEAAMgoAACIDgAAEAAAACYAAAAIAAAA//////////8="/>
              </a:ext>
            </a:extLst>
          </p:cNvSpPr>
          <p:nvPr/>
        </p:nvSpPr>
        <p:spPr>
          <a:xfrm>
            <a:off x="3581400" y="2286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0" name="Curve19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AFgAA4AEAAFAoAACABwAAEAAAACYAAAAIAAAA//////////8="/>
              </a:ext>
            </a:extLst>
          </p:cNvSpPr>
          <p:nvPr/>
        </p:nvSpPr>
        <p:spPr>
          <a:xfrm>
            <a:off x="3657600" y="3048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1" name="Curve18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cAgAAPAeAADICgAAEAAAACYAAAAIAAAA//////////8="/>
              </a:ext>
            </a:extLst>
          </p:cNvSpPr>
          <p:nvPr/>
        </p:nvSpPr>
        <p:spPr>
          <a:xfrm>
            <a:off x="3733800" y="1371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2" name="Curve20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n/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QAsAAPAeAACYDQAAEAAAACYAAAAIAAAA//////////8="/>
              </a:ext>
            </a:extLst>
          </p:cNvSpPr>
          <p:nvPr/>
        </p:nvSpPr>
        <p:spPr>
          <a:xfrm>
            <a:off x="3733800" y="1828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3" name="Curve22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cAgAANgnAADICgAAEAAAACYAAAAIAAAA//////////8="/>
              </a:ext>
            </a:extLst>
          </p:cNvSpPr>
          <p:nvPr/>
        </p:nvSpPr>
        <p:spPr>
          <a:xfrm>
            <a:off x="5181600" y="1371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4" name="Curve21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QAsAANgnAACYDQAAEAAAACYAAAAIAAAA//////////8="/>
              </a:ext>
            </a:extLst>
          </p:cNvSpPr>
          <p:nvPr/>
        </p:nvSpPr>
        <p:spPr>
          <a:xfrm>
            <a:off x="5181600" y="1828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25" name="TextArtObject16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DoCAAA2BgAANgJAAAQAAAAJgAAAAgAAAD//////////w=="/>
              </a:ext>
            </a:extLst>
          </p:cNvSpPr>
          <p:nvPr/>
        </p:nvSpPr>
        <p:spPr>
          <a:xfrm>
            <a:off x="3886200" y="1447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26" name="TextArtObject15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DoCAAAwCEAANgJAAAQAAAAJgAAAAgAAAD//////////w=="/>
              </a:ext>
            </a:extLst>
          </p:cNvSpPr>
          <p:nvPr/>
        </p:nvSpPr>
        <p:spPr>
          <a:xfrm>
            <a:off x="5334000" y="1447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27" name="TextArtObject14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C4CwAA2BgAAKgMAAAQAAAAJgAAAAgAAAD//////////w=="/>
              </a:ext>
            </a:extLst>
          </p:cNvSpPr>
          <p:nvPr/>
        </p:nvSpPr>
        <p:spPr>
          <a:xfrm>
            <a:off x="3886200" y="1905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28" name="TextArtObject13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C4CwAAwCEAAKgMAAAQAAAAJgAAAAgAAAD//////////w=="/>
              </a:ext>
            </a:extLst>
          </p:cNvSpPr>
          <p:nvPr/>
        </p:nvSpPr>
        <p:spPr>
          <a:xfrm>
            <a:off x="5334000" y="1905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29" name="Textbox13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gGAAA0AIAAM8mAAACBgAAECAAACYAAAAIAAAA//////////8="/>
              </a:ext>
            </a:extLst>
          </p:cNvSpPr>
          <p:nvPr/>
        </p:nvSpPr>
        <p:spPr>
          <a:xfrm>
            <a:off x="3962400" y="457200"/>
            <a:ext cx="2346325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5% of 160</a:t>
            </a:r>
            <a:r>
              <a:rPr sz="2800" baseline="40000"/>
              <a:t>= ____</a:t>
            </a:r>
            <a:endParaRPr sz="2800" baseline="40000"/>
          </a:p>
        </p:txBody>
      </p:sp>
      <p:sp>
        <p:nvSpPr>
          <p:cNvPr id="30" name="Textbox14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cAgAALIbAADhCgAAECAAACYAAAAIAAAA//////////8="/>
              </a:ext>
            </a:extLst>
          </p:cNvSpPr>
          <p:nvPr/>
        </p:nvSpPr>
        <p:spPr>
          <a:xfrm>
            <a:off x="4191000" y="1371600"/>
            <a:ext cx="311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8</a:t>
            </a:r>
            <a:endParaRPr sz="2000" b="1"/>
          </a:p>
        </p:txBody>
      </p:sp>
      <p:sp>
        <p:nvSpPr>
          <p:cNvPr id="31" name="Textbox17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cAgAAGIlAADhCgAAECAAACYAAAAIAAAA//////////8="/>
              </a:ext>
            </a:extLst>
          </p:cNvSpPr>
          <p:nvPr/>
        </p:nvSpPr>
        <p:spPr>
          <a:xfrm>
            <a:off x="5638800" y="13716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80</a:t>
            </a:r>
            <a:endParaRPr sz="2000" b="1"/>
          </a:p>
        </p:txBody>
      </p:sp>
      <p:sp>
        <p:nvSpPr>
          <p:cNvPr id="32" name="Textbox16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QGQAAQAsAAAIcAACxDQAAECAAACYAAAAIAAAA//////////8="/>
              </a:ext>
            </a:extLst>
          </p:cNvSpPr>
          <p:nvPr/>
        </p:nvSpPr>
        <p:spPr>
          <a:xfrm>
            <a:off x="4114800" y="18288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16</a:t>
            </a:r>
            <a:endParaRPr sz="2000" b="1"/>
          </a:p>
        </p:txBody>
      </p:sp>
      <p:sp>
        <p:nvSpPr>
          <p:cNvPr id="33" name="Textbox15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QAsAAGIlAACxDQAAECAAACYAAAAIAAAA//////////8="/>
              </a:ext>
            </a:extLst>
          </p:cNvSpPr>
          <p:nvPr/>
        </p:nvSpPr>
        <p:spPr>
          <a:xfrm>
            <a:off x="5638800" y="18288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32</a:t>
            </a:r>
            <a:endParaRPr sz="2000" b="1"/>
          </a:p>
        </p:txBody>
      </p:sp>
      <p:sp>
        <p:nvSpPr>
          <p:cNvPr id="34" name="Rectangle2"/>
          <p:cNvSpPr>
            <a:extLst>
              <a:ext uri="smNativeData">
                <pr:smNativeData xmlns:pr="smNativeData" val="SMDATA_13_5Bm6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BoAQAA8A8AACgUAAAQHQAAEAAAACYAAAAIAAAA//////////8="/>
              </a:ext>
            </a:extLst>
          </p:cNvSpPr>
          <p:nvPr/>
        </p:nvSpPr>
        <p:spPr>
          <a:xfrm>
            <a:off x="228600" y="25908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5" name="Curve4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AQAAaBAAALATAAAIFgAAEAAAACYAAAAIAAAA//////////8="/>
              </a:ext>
            </a:extLst>
          </p:cNvSpPr>
          <p:nvPr/>
        </p:nvSpPr>
        <p:spPr>
          <a:xfrm>
            <a:off x="304800" y="26670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6" name="Curve3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+BYAAFAKAABQGQAAEAAAACYAAAAIAAAA//////////8="/>
              </a:ext>
            </a:extLst>
          </p:cNvSpPr>
          <p:nvPr/>
        </p:nvSpPr>
        <p:spPr>
          <a:xfrm>
            <a:off x="381000" y="3733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7" name="Curve5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yBkAAFAKAAAgHAAAEAAAACYAAAAIAAAA//////////8="/>
              </a:ext>
            </a:extLst>
          </p:cNvSpPr>
          <p:nvPr/>
        </p:nvSpPr>
        <p:spPr>
          <a:xfrm>
            <a:off x="381000" y="41910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8" name="Curve7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+BYAADgTAABQGQAAEAAAACYAAAAIAAAA//////////8="/>
              </a:ext>
            </a:extLst>
          </p:cNvSpPr>
          <p:nvPr/>
        </p:nvSpPr>
        <p:spPr>
          <a:xfrm>
            <a:off x="1828800" y="3733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39" name="Curve6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yBkAADgTAAAgHAAAEAAAACYAAAAIAAAA//////////8="/>
              </a:ext>
            </a:extLst>
          </p:cNvSpPr>
          <p:nvPr/>
        </p:nvSpPr>
        <p:spPr>
          <a:xfrm>
            <a:off x="1828800" y="41910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0" name="TextArtObject4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wFwAAOAQAAGAYAAAQAAAAJgAAAAgAAAD//////////w=="/>
              </a:ext>
            </a:extLst>
          </p:cNvSpPr>
          <p:nvPr/>
        </p:nvSpPr>
        <p:spPr>
          <a:xfrm>
            <a:off x="533400" y="3810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41" name="TextArtObject3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wFwAAIA0AAGAYAAAQAAAAJgAAAAgAAAD//////////w=="/>
              </a:ext>
            </a:extLst>
          </p:cNvSpPr>
          <p:nvPr/>
        </p:nvSpPr>
        <p:spPr>
          <a:xfrm>
            <a:off x="1981200" y="3810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42" name="TextArtObject2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AGgAAOAQAADAbAAAQAAAAJgAAAAgAAAD//////////w=="/>
              </a:ext>
            </a:extLst>
          </p:cNvSpPr>
          <p:nvPr/>
        </p:nvSpPr>
        <p:spPr>
          <a:xfrm>
            <a:off x="533400" y="42672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43" name="TextArtObject1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AGgAAIA0AADAbAAAQAAAAJgAAAAgAAAD//////////w=="/>
              </a:ext>
            </a:extLst>
          </p:cNvSpPr>
          <p:nvPr/>
        </p:nvSpPr>
        <p:spPr>
          <a:xfrm>
            <a:off x="1981200" y="42672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44" name="Textbox1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QAgAAWBEAAKwSAACKFAAAECAAACYAAAAIAAAA//////////8="/>
              </a:ext>
            </a:extLst>
          </p:cNvSpPr>
          <p:nvPr/>
        </p:nvSpPr>
        <p:spPr>
          <a:xfrm>
            <a:off x="457200" y="2819400"/>
            <a:ext cx="2578100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25% of 600 = __</a:t>
            </a:r>
            <a:endParaRPr sz="2800"/>
          </a:p>
        </p:txBody>
      </p:sp>
      <p:sp>
        <p:nvSpPr>
          <p:cNvPr id="45" name="Textbox2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+BYAANoHAABpGQAAECAAACYAAAAIAAAA//////////8="/>
              </a:ext>
            </a:extLst>
          </p:cNvSpPr>
          <p:nvPr/>
        </p:nvSpPr>
        <p:spPr>
          <a:xfrm>
            <a:off x="838200" y="37338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15</a:t>
            </a:r>
            <a:endParaRPr sz="2000" b="1"/>
          </a:p>
        </p:txBody>
      </p:sp>
      <p:sp>
        <p:nvSpPr>
          <p:cNvPr id="46" name="Rectangle1"/>
          <p:cNvSpPr>
            <a:extLst>
              <a:ext uri="smNativeData">
                <pr:smNativeData xmlns:pr="smNativeData" val="SMDATA_13_5Bm6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AIFgAA8A8AAMgoAAAQHQAAEAAAACYAAAAIAAAA//////////8="/>
              </a:ext>
            </a:extLst>
          </p:cNvSpPr>
          <p:nvPr/>
        </p:nvSpPr>
        <p:spPr>
          <a:xfrm>
            <a:off x="3581400" y="25908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7" name="Curve2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AFgAAaBAAAFAoAAAIFgAAEAAAACYAAAAIAAAA//////////8="/>
              </a:ext>
            </a:extLst>
          </p:cNvSpPr>
          <p:nvPr/>
        </p:nvSpPr>
        <p:spPr>
          <a:xfrm>
            <a:off x="3657600" y="26670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8" name="Curve1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+BYAAPAeAABQGQAAEAAAACYAAAAIAAAA//////////8="/>
              </a:ext>
            </a:extLst>
          </p:cNvSpPr>
          <p:nvPr/>
        </p:nvSpPr>
        <p:spPr>
          <a:xfrm>
            <a:off x="3733800" y="3733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49" name="Curve12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yBkAAPAeAAAgHAAAEAAAACYAAAAIAAAA//////////8="/>
              </a:ext>
            </a:extLst>
          </p:cNvSpPr>
          <p:nvPr/>
        </p:nvSpPr>
        <p:spPr>
          <a:xfrm>
            <a:off x="3733800" y="41910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0" name="Curve11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+BYAANgnAABQGQAAEAAAACYAAAAIAAAA//////////8="/>
              </a:ext>
            </a:extLst>
          </p:cNvSpPr>
          <p:nvPr/>
        </p:nvSpPr>
        <p:spPr>
          <a:xfrm>
            <a:off x="5181600" y="3733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1" name="Curve10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yBkAANgnAAAgHAAAEAAAACYAAAAIAAAA//////////8="/>
              </a:ext>
            </a:extLst>
          </p:cNvSpPr>
          <p:nvPr/>
        </p:nvSpPr>
        <p:spPr>
          <a:xfrm>
            <a:off x="5181600" y="41910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52" name="TextArtObject5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wFwAA2BgAAGAYAAAQAAAAJgAAAAgAAAD//////////w=="/>
              </a:ext>
            </a:extLst>
          </p:cNvSpPr>
          <p:nvPr/>
        </p:nvSpPr>
        <p:spPr>
          <a:xfrm>
            <a:off x="3886200" y="3810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53" name="TextArtObject8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wFwAAwCEAAGAYAAAQAAAAJgAAAAgAAAD//////////w=="/>
              </a:ext>
            </a:extLst>
          </p:cNvSpPr>
          <p:nvPr/>
        </p:nvSpPr>
        <p:spPr>
          <a:xfrm>
            <a:off x="5334000" y="3810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54" name="TextArtObject7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AGgAA2BgAADAbAAAQAAAAJgAAAAgAAAD//////////w=="/>
              </a:ext>
            </a:extLst>
          </p:cNvSpPr>
          <p:nvPr/>
        </p:nvSpPr>
        <p:spPr>
          <a:xfrm>
            <a:off x="3886200" y="42672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55" name="TextArtObject6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AGgAAwCEAADAbAAAQAAAAJgAAAAgAAAD//////////w=="/>
              </a:ext>
            </a:extLst>
          </p:cNvSpPr>
          <p:nvPr/>
        </p:nvSpPr>
        <p:spPr>
          <a:xfrm>
            <a:off x="5334000" y="42672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56" name="Textbox7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oFwAAWBEAAKwmAACKFAAAECAAACYAAAAIAAAA//////////8="/>
              </a:ext>
            </a:extLst>
          </p:cNvSpPr>
          <p:nvPr/>
        </p:nvSpPr>
        <p:spPr>
          <a:xfrm>
            <a:off x="3886200" y="2819400"/>
            <a:ext cx="2400300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5% of 600 = __</a:t>
            </a:r>
            <a:endParaRPr sz="2800"/>
          </a:p>
        </p:txBody>
      </p:sp>
      <p:sp>
        <p:nvSpPr>
          <p:cNvPr id="57" name="Textbox5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+BYAALIbAABpGQAAECAAACYAAAAIAAAA//////////8="/>
              </a:ext>
            </a:extLst>
          </p:cNvSpPr>
          <p:nvPr/>
        </p:nvSpPr>
        <p:spPr>
          <a:xfrm>
            <a:off x="4191000" y="3733800"/>
            <a:ext cx="311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3</a:t>
            </a:r>
            <a:endParaRPr sz="2000" b="1"/>
          </a:p>
        </p:txBody>
      </p:sp>
      <p:sp>
        <p:nvSpPr>
          <p:cNvPr id="58" name="Textbox4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+BYAAGIlAABpGQAAECAAACYAAAAIAAAA//////////8="/>
              </a:ext>
            </a:extLst>
          </p:cNvSpPr>
          <p:nvPr/>
        </p:nvSpPr>
        <p:spPr>
          <a:xfrm>
            <a:off x="5638800" y="37338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30</a:t>
            </a:r>
            <a:endParaRPr sz="2000" b="1"/>
          </a:p>
        </p:txBody>
      </p:sp>
      <p:sp>
        <p:nvSpPr>
          <p:cNvPr id="59" name="Textbox3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yBkAAHocAAA5HAAAECAAACYAAAAIAAAA//////////8="/>
              </a:ext>
            </a:extLst>
          </p:cNvSpPr>
          <p:nvPr/>
        </p:nvSpPr>
        <p:spPr>
          <a:xfrm>
            <a:off x="4191000" y="41910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60</a:t>
            </a:r>
            <a:endParaRPr sz="2000" b="1"/>
          </a:p>
        </p:txBody>
      </p:sp>
      <p:sp>
        <p:nvSpPr>
          <p:cNvPr id="60" name="Textbox6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yBkAAGIlAAA5HAAAECAAACYAAAAIAAAA//////////8="/>
              </a:ext>
            </a:extLst>
          </p:cNvSpPr>
          <p:nvPr/>
        </p:nvSpPr>
        <p:spPr>
          <a:xfrm>
            <a:off x="5638800" y="41910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75</a:t>
            </a:r>
            <a:endParaRPr sz="2000" b="1"/>
          </a:p>
        </p:txBody>
      </p:sp>
      <p:sp>
        <p:nvSpPr>
          <p:cNvPr id="61" name="Rectangle3"/>
          <p:cNvSpPr>
            <a:extLst>
              <a:ext uri="smNativeData">
                <pr:smNativeData xmlns:pr="smNativeData" val="SMDATA_13_5Bm6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BoAQAA8B4AACgUAAAQLAAAEAAAACYAAAAIAAAA//////////8="/>
              </a:ext>
            </a:extLst>
          </p:cNvSpPr>
          <p:nvPr/>
        </p:nvSpPr>
        <p:spPr>
          <a:xfrm>
            <a:off x="228600" y="50292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2" name="Curve9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AQAAaB8AALATAAAIJQAAEAAAACYAAAAIAAAA//////////8="/>
              </a:ext>
            </a:extLst>
          </p:cNvSpPr>
          <p:nvPr/>
        </p:nvSpPr>
        <p:spPr>
          <a:xfrm>
            <a:off x="304800" y="51054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3" name="Curve8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+CUAAFAKAABQKAAAEAAAACYAAAAIAAAA//////////8="/>
              </a:ext>
            </a:extLst>
          </p:cNvSpPr>
          <p:nvPr/>
        </p:nvSpPr>
        <p:spPr>
          <a:xfrm>
            <a:off x="381000" y="61722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4" name="Curve35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yCgAAFAKAAAgKwAAEAAAACYAAAAIAAAA//////////8="/>
              </a:ext>
            </a:extLst>
          </p:cNvSpPr>
          <p:nvPr/>
        </p:nvSpPr>
        <p:spPr>
          <a:xfrm>
            <a:off x="381000" y="66294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5" name="Curve34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+CUAADgTAABQKAAAEAAAACYAAAAIAAAA//////////8="/>
              </a:ext>
            </a:extLst>
          </p:cNvSpPr>
          <p:nvPr/>
        </p:nvSpPr>
        <p:spPr>
          <a:xfrm>
            <a:off x="1828800" y="61722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6" name="Curve33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yCgAADgTAAAgKwAAEAAAACYAAAAIAAAA//////////8="/>
              </a:ext>
            </a:extLst>
          </p:cNvSpPr>
          <p:nvPr/>
        </p:nvSpPr>
        <p:spPr>
          <a:xfrm>
            <a:off x="1828800" y="66294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7" name="TextArtObject25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wJgAAOAQAAGAnAAAQAAAAJgAAAAgAAAD//////////w=="/>
              </a:ext>
            </a:extLst>
          </p:cNvSpPr>
          <p:nvPr/>
        </p:nvSpPr>
        <p:spPr>
          <a:xfrm>
            <a:off x="533400" y="62484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68" name="TextArtObject28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wJgAAIA0AAGAnAAAQAAAAJgAAAAgAAAD//////////w=="/>
              </a:ext>
            </a:extLst>
          </p:cNvSpPr>
          <p:nvPr/>
        </p:nvSpPr>
        <p:spPr>
          <a:xfrm>
            <a:off x="1981200" y="62484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69" name="TextArtObject27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AKQAAOAQAADAqAAAQAAAAJgAAAAgAAAD//////////w=="/>
              </a:ext>
            </a:extLst>
          </p:cNvSpPr>
          <p:nvPr/>
        </p:nvSpPr>
        <p:spPr>
          <a:xfrm>
            <a:off x="533400" y="67056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70" name="TextArtObject26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AKQAAIA0AADAqAAAQAAAAJgAAAAgAAAD//////////w=="/>
              </a:ext>
            </a:extLst>
          </p:cNvSpPr>
          <p:nvPr/>
        </p:nvSpPr>
        <p:spPr>
          <a:xfrm>
            <a:off x="1981200" y="67056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71" name="Textbox35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IAwAAWCAAACQTAACKIwAAECAAACYAAAAIAAAA//////////8="/>
              </a:ext>
            </a:extLst>
          </p:cNvSpPr>
          <p:nvPr/>
        </p:nvSpPr>
        <p:spPr>
          <a:xfrm>
            <a:off x="533400" y="5257800"/>
            <a:ext cx="2578100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20% of 200 = __</a:t>
            </a:r>
            <a:endParaRPr sz="2800"/>
          </a:p>
        </p:txBody>
      </p:sp>
      <p:sp>
        <p:nvSpPr>
          <p:cNvPr id="72" name="Textbox33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0yUAAOoGAABEKAAAECAAACYAAAAIAAAA//////////8="/>
              </a:ext>
            </a:extLst>
          </p:cNvSpPr>
          <p:nvPr/>
        </p:nvSpPr>
        <p:spPr>
          <a:xfrm>
            <a:off x="685800" y="6148705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/>
              <a:t>20</a:t>
            </a:r>
            <a:endParaRPr sz="2000"/>
          </a:p>
        </p:txBody>
      </p:sp>
      <p:sp>
        <p:nvSpPr>
          <p:cNvPr id="73" name="Textbox32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YDQAA+CUAAEoQAABpKAAAECAAACYAAAAIAAAA//////////8="/>
              </a:ext>
            </a:extLst>
          </p:cNvSpPr>
          <p:nvPr/>
        </p:nvSpPr>
        <p:spPr>
          <a:xfrm>
            <a:off x="2209800" y="61722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/>
              <a:t>40</a:t>
            </a:r>
            <a:endParaRPr sz="2000"/>
          </a:p>
        </p:txBody>
      </p:sp>
      <p:sp>
        <p:nvSpPr>
          <p:cNvPr id="74" name="Textbox31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BAAAyCgAAOoGAAA5KwAAECAAACYAAAAIAAAA//////////8="/>
              </a:ext>
            </a:extLst>
          </p:cNvSpPr>
          <p:nvPr/>
        </p:nvSpPr>
        <p:spPr>
          <a:xfrm>
            <a:off x="685800" y="66294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/>
              <a:t>50</a:t>
            </a:r>
            <a:endParaRPr sz="2000"/>
          </a:p>
        </p:txBody>
      </p:sp>
      <p:sp>
        <p:nvSpPr>
          <p:cNvPr id="75" name="Textbox34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YDQAAyCgAABIRAAA5KwAAECAAACYAAAAIAAAA//////////8="/>
              </a:ext>
            </a:extLst>
          </p:cNvSpPr>
          <p:nvPr/>
        </p:nvSpPr>
        <p:spPr>
          <a:xfrm>
            <a:off x="2209800" y="6629400"/>
            <a:ext cx="565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100</a:t>
            </a:r>
            <a:endParaRPr sz="2000" b="1"/>
          </a:p>
        </p:txBody>
      </p:sp>
      <p:sp>
        <p:nvSpPr>
          <p:cNvPr id="76" name="Rectangle7"/>
          <p:cNvSpPr>
            <a:extLst>
              <a:ext uri="smNativeData">
                <pr:smNativeData xmlns:pr="smNativeData" val="SMDATA_13_5Bm6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AIFgAA8B4AAMgoAAAQLAAAEAAAACYAAAAIAAAA//////////8="/>
              </a:ext>
            </a:extLst>
          </p:cNvSpPr>
          <p:nvPr/>
        </p:nvSpPr>
        <p:spPr>
          <a:xfrm>
            <a:off x="3581400" y="50292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7" name="Curve32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AFgAAaB8AAFAoAAAIJQAAEAAAACYAAAAIAAAA//////////8="/>
              </a:ext>
            </a:extLst>
          </p:cNvSpPr>
          <p:nvPr/>
        </p:nvSpPr>
        <p:spPr>
          <a:xfrm>
            <a:off x="3657600" y="51054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8" name="Curve31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+CUAAPAeAABQKAAAEAAAACYAAAAIAAAA//////////8="/>
              </a:ext>
            </a:extLst>
          </p:cNvSpPr>
          <p:nvPr/>
        </p:nvSpPr>
        <p:spPr>
          <a:xfrm>
            <a:off x="3733800" y="61722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9" name="Curve40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yCgAAPAeAAAgKwAAEAAAACYAAAAIAAAA//////////8="/>
              </a:ext>
            </a:extLst>
          </p:cNvSpPr>
          <p:nvPr/>
        </p:nvSpPr>
        <p:spPr>
          <a:xfrm>
            <a:off x="3733800" y="66294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0" name="Curve39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+CUAANgnAABQKAAAEAAAACYAAAAIAAAA//////////8="/>
              </a:ext>
            </a:extLst>
          </p:cNvSpPr>
          <p:nvPr/>
        </p:nvSpPr>
        <p:spPr>
          <a:xfrm>
            <a:off x="5181600" y="61722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1" name="Curve38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yCgAANgnAAAgKwAAEAAAACYAAAAIAAAA//////////8="/>
              </a:ext>
            </a:extLst>
          </p:cNvSpPr>
          <p:nvPr/>
        </p:nvSpPr>
        <p:spPr>
          <a:xfrm>
            <a:off x="5181600" y="66294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2" name="TextArtObject29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wJgAA2BgAAGAnAAAQAAAAJgAAAAgAAAD//////////w=="/>
              </a:ext>
            </a:extLst>
          </p:cNvSpPr>
          <p:nvPr/>
        </p:nvSpPr>
        <p:spPr>
          <a:xfrm>
            <a:off x="3886200" y="62484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83" name="TextArtObject32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wJgAAwCEAAGAnAAAQAAAAJgAAAAgAAAD//////////w=="/>
              </a:ext>
            </a:extLst>
          </p:cNvSpPr>
          <p:nvPr/>
        </p:nvSpPr>
        <p:spPr>
          <a:xfrm>
            <a:off x="5334000" y="62484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84" name="TextArtObject31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AKQAA2BgAADAqAAAQAAAAJgAAAAgAAAD//////////w=="/>
              </a:ext>
            </a:extLst>
          </p:cNvSpPr>
          <p:nvPr/>
        </p:nvSpPr>
        <p:spPr>
          <a:xfrm>
            <a:off x="3886200" y="67056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85" name="TextArtObject30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AKQAAwCEAADAqAAAQAAAAJgAAAAgAAAD//////////w=="/>
              </a:ext>
            </a:extLst>
          </p:cNvSpPr>
          <p:nvPr/>
        </p:nvSpPr>
        <p:spPr>
          <a:xfrm>
            <a:off x="5334000" y="67056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86" name="Textbox40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gGAAAYiAAACQnAACUIwAAECAAACYAAAAIAAAA//////////8="/>
              </a:ext>
            </a:extLst>
          </p:cNvSpPr>
          <p:nvPr/>
        </p:nvSpPr>
        <p:spPr>
          <a:xfrm>
            <a:off x="3962400" y="5264150"/>
            <a:ext cx="2400300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5% of 50 = ___</a:t>
            </a:r>
            <a:endParaRPr sz="2800"/>
          </a:p>
        </p:txBody>
      </p:sp>
      <p:sp>
        <p:nvSpPr>
          <p:cNvPr id="87" name="Textbox38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+CUAALIbAABpKAAAECAAACYAAAAIAAAA//////////8="/>
              </a:ext>
            </a:extLst>
          </p:cNvSpPr>
          <p:nvPr/>
        </p:nvSpPr>
        <p:spPr>
          <a:xfrm>
            <a:off x="4191000" y="6172200"/>
            <a:ext cx="311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</a:t>
            </a:r>
            <a:endParaRPr sz="2000" b="1"/>
          </a:p>
        </p:txBody>
      </p:sp>
      <p:sp>
        <p:nvSpPr>
          <p:cNvPr id="88" name="Textbox37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+CUAAGIlAABpKAAAECAAACYAAAAIAAAA//////////8="/>
              </a:ext>
            </a:extLst>
          </p:cNvSpPr>
          <p:nvPr/>
        </p:nvSpPr>
        <p:spPr>
          <a:xfrm>
            <a:off x="5638800" y="61722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10</a:t>
            </a:r>
            <a:endParaRPr sz="2000" b="1"/>
          </a:p>
        </p:txBody>
      </p:sp>
      <p:sp>
        <p:nvSpPr>
          <p:cNvPr id="89" name="Textbox36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yCgAALIbAAA5KwAAECAAACYAAAAIAAAA//////////8="/>
              </a:ext>
            </a:extLst>
          </p:cNvSpPr>
          <p:nvPr/>
        </p:nvSpPr>
        <p:spPr>
          <a:xfrm>
            <a:off x="4191000" y="6629400"/>
            <a:ext cx="311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5</a:t>
            </a:r>
            <a:endParaRPr sz="2000" b="1"/>
          </a:p>
        </p:txBody>
      </p:sp>
      <p:sp>
        <p:nvSpPr>
          <p:cNvPr id="90" name="Textbox39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yCgAAMYlAAA5KwAAECAAACYAAAAIAAAA//////////8="/>
              </a:ext>
            </a:extLst>
          </p:cNvSpPr>
          <p:nvPr/>
        </p:nvSpPr>
        <p:spPr>
          <a:xfrm>
            <a:off x="5638800" y="6629400"/>
            <a:ext cx="5016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2.5</a:t>
            </a:r>
            <a:endParaRPr sz="2000" b="1"/>
          </a:p>
        </p:txBody>
      </p:sp>
      <p:sp>
        <p:nvSpPr>
          <p:cNvPr id="91" name="Rectangle8"/>
          <p:cNvSpPr>
            <a:extLst>
              <a:ext uri="smNativeData">
                <pr:smNativeData xmlns:pr="smNativeData" val="SMDATA_13_5Bm6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BoAQAA8C0AACgUAAAQOwAAEAAAACYAAAAIAAAA//////////8="/>
              </a:ext>
            </a:extLst>
          </p:cNvSpPr>
          <p:nvPr/>
        </p:nvSpPr>
        <p:spPr>
          <a:xfrm>
            <a:off x="228600" y="74676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2" name="Curve37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AQAAaC4AALATAAAINAAAEAAAACYAAAAIAAAA//////////8="/>
              </a:ext>
            </a:extLst>
          </p:cNvSpPr>
          <p:nvPr/>
        </p:nvSpPr>
        <p:spPr>
          <a:xfrm>
            <a:off x="304800" y="75438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3" name="Curve36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+DQAAFAKAABQNwAAEAAAACYAAAAIAAAA//////////8="/>
              </a:ext>
            </a:extLst>
          </p:cNvSpPr>
          <p:nvPr/>
        </p:nvSpPr>
        <p:spPr>
          <a:xfrm>
            <a:off x="381000" y="8610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4" name="Curve28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YAgAAyDcAAFAKAAAgOgAAEAAAACYAAAAIAAAA//////////8="/>
              </a:ext>
            </a:extLst>
          </p:cNvSpPr>
          <p:nvPr/>
        </p:nvSpPr>
        <p:spPr>
          <a:xfrm>
            <a:off x="381000" y="9067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5" name="Curve27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+DQAADgTAABQNwAAEAAAACYAAAAIAAAA//////////8="/>
              </a:ext>
            </a:extLst>
          </p:cNvSpPr>
          <p:nvPr/>
        </p:nvSpPr>
        <p:spPr>
          <a:xfrm>
            <a:off x="1828800" y="8610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6" name="Curve26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BACwAAyDcAADgTAAAgOgAAEAAAACYAAAAIAAAA//////////8="/>
              </a:ext>
            </a:extLst>
          </p:cNvSpPr>
          <p:nvPr/>
        </p:nvSpPr>
        <p:spPr>
          <a:xfrm>
            <a:off x="1828800" y="9067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7" name="TextArtObject17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wNQAAOAQAAGA2AAAQAAAAJgAAAAgAAAD//////////w=="/>
              </a:ext>
            </a:extLst>
          </p:cNvSpPr>
          <p:nvPr/>
        </p:nvSpPr>
        <p:spPr>
          <a:xfrm>
            <a:off x="533400" y="8686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98" name="TextArtObject20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wNQAAIA0AAGA2AAAQAAAAJgAAAAgAAAD//////////w=="/>
              </a:ext>
            </a:extLst>
          </p:cNvSpPr>
          <p:nvPr/>
        </p:nvSpPr>
        <p:spPr>
          <a:xfrm>
            <a:off x="1981200" y="8686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99" name="TextArtObject19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EgDAABAOAAAOAQAADA5AAAQAAAAJgAAAAgAAAD//////////w=="/>
              </a:ext>
            </a:extLst>
          </p:cNvSpPr>
          <p:nvPr/>
        </p:nvSpPr>
        <p:spPr>
          <a:xfrm>
            <a:off x="533400" y="9144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100" name="TextArtObject18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DAMAABAOAAAIA0AADA5AAAQAAAAJgAAAAgAAAD//////////w=="/>
              </a:ext>
            </a:extLst>
          </p:cNvSpPr>
          <p:nvPr/>
        </p:nvSpPr>
        <p:spPr>
          <a:xfrm>
            <a:off x="1981200" y="9144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101" name="Textbox21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BIAwAAYi8AACQTAACUMgAAECAAACYAAAAIAAAA//////////8="/>
              </a:ext>
            </a:extLst>
          </p:cNvSpPr>
          <p:nvPr/>
        </p:nvSpPr>
        <p:spPr>
          <a:xfrm>
            <a:off x="533400" y="7702550"/>
            <a:ext cx="2578100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5% of 110 = ___</a:t>
            </a:r>
            <a:endParaRPr sz="2800"/>
          </a:p>
        </p:txBody>
      </p:sp>
      <p:sp>
        <p:nvSpPr>
          <p:cNvPr id="102" name="Textbox20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QDgAA+DQAAMIQAABpNwAAECAAACYAAAAIAAAA//////////8="/>
              </a:ext>
            </a:extLst>
          </p:cNvSpPr>
          <p:nvPr/>
        </p:nvSpPr>
        <p:spPr>
          <a:xfrm>
            <a:off x="2286000" y="86106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22</a:t>
            </a:r>
            <a:endParaRPr sz="2000" b="1"/>
          </a:p>
        </p:txBody>
      </p:sp>
      <p:sp>
        <p:nvSpPr>
          <p:cNvPr id="103" name="Textbox19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BAAAyDcAAGIHAAA5OgAAECAAACYAAAAIAAAA//////////8="/>
              </a:ext>
            </a:extLst>
          </p:cNvSpPr>
          <p:nvPr/>
        </p:nvSpPr>
        <p:spPr>
          <a:xfrm>
            <a:off x="762000" y="90678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10</a:t>
            </a:r>
            <a:endParaRPr sz="2000" b="1"/>
          </a:p>
        </p:txBody>
      </p:sp>
      <p:sp>
        <p:nvSpPr>
          <p:cNvPr id="104" name="Textbox18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gDQAAyDcAADYQAAA5OgAAECAAACYAAAAIAAAA//////////8="/>
              </a:ext>
            </a:extLst>
          </p:cNvSpPr>
          <p:nvPr/>
        </p:nvSpPr>
        <p:spPr>
          <a:xfrm>
            <a:off x="2133600" y="9067800"/>
            <a:ext cx="5016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5.5</a:t>
            </a:r>
            <a:endParaRPr sz="2000" b="1"/>
          </a:p>
        </p:txBody>
      </p:sp>
      <p:sp>
        <p:nvSpPr>
          <p:cNvPr id="105" name="Rectangle6"/>
          <p:cNvSpPr>
            <a:extLst>
              <a:ext uri="smNativeData">
                <pr:smNativeData xmlns:pr="smNativeData" val="SMDATA_13_5Bm6XBMAAAAlAAAAZAAAAA0AAAAAkAAAAEgAAACQAAAASAAAAAAAAAABAAAAAAAAAAEAAABQAAAAAAAAAAAA4D8AAAAAAADgPwAAAAAAAOA/AAAAAAAA4D8AAAAAAADgPwAAAAAAAOA/AAAAAAAA4D8AAAAAAADgPwAAAAAAAOA/AAAAAAAA4D8CAAAAjAAAAAEAAAAAAAAAzMz/Dv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zP8H////AQAAAAAAAAAAAAAAAAAAAAAAAAAAAAAAAAAAAAAAAAAAAAAAAn9/fwCAgIADzMzMAMDA/wB/f38AAAAAAAAAAAAAAAAAAAAAAAAAAAAhAAAAGAAAABQAAAAIFgAA8C0AAMgoAAAQOwAAEAAAACYAAAAIAAAA//////////8="/>
              </a:ext>
            </a:extLst>
          </p:cNvSpPr>
          <p:nvPr/>
        </p:nvSpPr>
        <p:spPr>
          <a:xfrm>
            <a:off x="3581400" y="7467600"/>
            <a:ext cx="3048000" cy="2133600"/>
          </a:xfrm>
          <a:prstGeom prst="rect">
            <a:avLst/>
          </a:prstGeom>
          <a:solidFill>
            <a:schemeClr val="hlink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6" name="Curve25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CAFgAAaC4AAFAoAAAINAAAEAAAACYAAAAIAAAA//////////8="/>
              </a:ext>
            </a:extLst>
          </p:cNvSpPr>
          <p:nvPr/>
        </p:nvSpPr>
        <p:spPr>
          <a:xfrm>
            <a:off x="3657600" y="7543800"/>
            <a:ext cx="2895600" cy="914400"/>
          </a:xfrm>
          <a:custGeom>
            <a:avLst/>
            <a:gdLst/>
            <a:ahLst/>
            <a:cxnLst/>
            <a:rect l="0" t="0" r="2895600" b="914400"/>
            <a:pathLst>
              <a:path w="2895600" h="914400">
                <a:moveTo>
                  <a:pt x="0" y="457200"/>
                </a:moveTo>
                <a:lnTo>
                  <a:pt x="294468" y="0"/>
                </a:lnTo>
                <a:lnTo>
                  <a:pt x="2601132" y="0"/>
                </a:lnTo>
                <a:lnTo>
                  <a:pt x="2895600" y="457200"/>
                </a:lnTo>
                <a:lnTo>
                  <a:pt x="2601132" y="914400"/>
                </a:lnTo>
                <a:lnTo>
                  <a:pt x="245390" y="914400"/>
                </a:lnTo>
                <a:lnTo>
                  <a:pt x="0" y="4572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7" name="Curve24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+DQAAPAeAABQNwAAEAAAACYAAAAIAAAA//////////8="/>
              </a:ext>
            </a:extLst>
          </p:cNvSpPr>
          <p:nvPr/>
        </p:nvSpPr>
        <p:spPr>
          <a:xfrm>
            <a:off x="3733800" y="8610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8" name="Curve23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4FgAAyDcAAPAeAAAgOgAAEAAAACYAAAAIAAAA//////////8="/>
              </a:ext>
            </a:extLst>
          </p:cNvSpPr>
          <p:nvPr/>
        </p:nvSpPr>
        <p:spPr>
          <a:xfrm>
            <a:off x="3733800" y="9067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9" name="Curve30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+DQAANgnAABQNwAAEAAAACYAAAAIAAAA//////////8="/>
              </a:ext>
            </a:extLst>
          </p:cNvSpPr>
          <p:nvPr/>
        </p:nvSpPr>
        <p:spPr>
          <a:xfrm>
            <a:off x="5181600" y="86106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10" name="Curve29"/>
          <p:cNvSpPr>
            <a:extLst>
              <a:ext uri="smNativeData">
                <pr:smNativeData xmlns:pr="smNativeData" val="SMDATA_13_5Bm6XBMAAAAlAAAACwAAAA0AAAAAkAAAAEgAAACQAAAASAAAAAAAAAABAAAAAAAAAAEAAABQAAAAAAAAAAAA4D8AAAAAAADgPwAAAAAAAOA/AAAAAAAA4D8AAAAAAADgPwAAAAAAAOA/AAAAAAAA4D8AAAAAAADgPwAAAAAAAOA/AAAAAAAA4D8CAAAAjAAAAAEAAAAAAAAA//+Z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5kA////AQAAAAAAAAAAAAAAAAAAAAAAAAAAAAAAAAAAAAAAAAAAAAAAAn9/fwCAgIADzMzMAMDA/wB/f38AAAAAAAAAAAAAAAAAAAAAAAAAAAAhAAAAGAAAABQAAADgHwAAyDcAANgnAAAgOgAAEAAAACYAAAAIAAAA//////////8="/>
              </a:ext>
            </a:extLst>
          </p:cNvSpPr>
          <p:nvPr/>
        </p:nvSpPr>
        <p:spPr>
          <a:xfrm>
            <a:off x="5181600" y="9067800"/>
            <a:ext cx="1295400" cy="381000"/>
          </a:xfrm>
          <a:custGeom>
            <a:avLst/>
            <a:gdLst/>
            <a:ahLst/>
            <a:cxnLst/>
            <a:rect l="0" t="0" r="1295400" b="381000"/>
            <a:pathLst>
              <a:path w="1295400" h="381000">
                <a:moveTo>
                  <a:pt x="0" y="190500"/>
                </a:moveTo>
                <a:lnTo>
                  <a:pt x="131736" y="0"/>
                </a:lnTo>
                <a:lnTo>
                  <a:pt x="1163664" y="0"/>
                </a:lnTo>
                <a:lnTo>
                  <a:pt x="1295400" y="190500"/>
                </a:lnTo>
                <a:lnTo>
                  <a:pt x="1163664" y="381000"/>
                </a:lnTo>
                <a:lnTo>
                  <a:pt x="10978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11" name="TextArtObject21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wNQAA2BgAAGA2AAAQAAAAJgAAAAgAAAD//////////w=="/>
              </a:ext>
            </a:extLst>
          </p:cNvSpPr>
          <p:nvPr/>
        </p:nvSpPr>
        <p:spPr>
          <a:xfrm>
            <a:off x="3886200" y="8686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A</a:t>
            </a:r>
          </a:p>
        </p:txBody>
      </p:sp>
      <p:sp>
        <p:nvSpPr>
          <p:cNvPr id="112" name="TextArtObject22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wNQAAwCEAAGA2AAAQAAAAJgAAAAgAAAD//////////w=="/>
              </a:ext>
            </a:extLst>
          </p:cNvSpPr>
          <p:nvPr/>
        </p:nvSpPr>
        <p:spPr>
          <a:xfrm>
            <a:off x="5334000" y="86868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B</a:t>
            </a:r>
          </a:p>
        </p:txBody>
      </p:sp>
      <p:sp>
        <p:nvSpPr>
          <p:cNvPr id="113" name="TextArtObject24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OgXAABAOAAA2BgAADA5AAAQAAAAJgAAAAgAAAD//////////w=="/>
              </a:ext>
            </a:extLst>
          </p:cNvSpPr>
          <p:nvPr/>
        </p:nvSpPr>
        <p:spPr>
          <a:xfrm>
            <a:off x="3886200" y="9144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C</a:t>
            </a:r>
          </a:p>
        </p:txBody>
      </p:sp>
      <p:sp>
        <p:nvSpPr>
          <p:cNvPr id="114" name="TextArtObject23"/>
          <p:cNvSpPr>
            <a:extLst>
              <a:ext uri="smNativeData">
                <pr:smNativeData xmlns:pr="smNativeData" val="SMDATA_14_5Bm6XBMAAAAlAAAAEAAAAA0AAAAAkAAAAEgAAACQAAAASAAAAAAAAAAAAAAAAAAAAAEAAABQAAAAAAAAAAAAAAAAAAAAAADgPwAAAAAAAOA/AAAAAAAA4D8AAAAAAADgPwAAAAAAAOA/AAAAAAAA4D8AAAAAAADgPwAAAAAAAOA/AAAAAAAA4D8CAAAAjAAAAAEAAAAAAAAAAAAAC////wgAAAAAAAAAAAAAAAAAAAAAAAAAAAAAAAAAAAAAeAAAAAEAAABAAAAAAAAAAAAAAABaAAAAAAAAAAAAAAAAAAAAAAAAAAAAAAAAAAAAAAAAAAAAAAAAAAAAAAAAAAAAAAAAAAAAAAAAAAAAAAAAAAAAAAAAAAAAAAAAAAAAFAAAADwAAAABAAAAAAAAAAAAAAA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AYAAABRAAAAQQByAGkAYQBsACAAQgBsAGEAYwBrAAAAAAAAAAAAAAAAAAAAAAAAAAAAAAAAAAAAAAAAAAAAAAAAAAAAAAAAABAOAAABAAAACGQAAABkAAAAFwAAABQAAAAAAAAAAAAAAP9/AAD/fwAAAAAAAAkAAAAEAAAAAAAAAAwAAAAQAAAAAAAAAAAAAAAAAAAAAAAAAB4AAABoAAAAAAAAAAAAAAAAAAAAAAAAAAAAAAAQJwAAECcAAAAAAAAAAAAAAAAAAAAAAAAAAAAAAAAAAAAAAAAAAAAAFAAAAAAAAADAwP8AAAAAAGQAAAAyAAAAAAAAAGQAAAAAAAAAf39/AAoAAAAfAAAAVAAAAAAAAAT///8BAAAAAAAAAAAAAAAAAAAAAAAAAAAAAAAAAAAAAAAAAAAAAAAAf39/AICAgAPMzMwAwMD/AH9/fwAAAAAAAAAAAAAAAAAAAAAAAAAAACEAAAAYAAAAFAAAANAgAABAOAAAwCEAADA5AAAQAAAAJgAAAAgAAAD//////////w=="/>
              </a:ext>
            </a:extLst>
          </p:cNvSpPr>
          <p:nvPr/>
        </p:nvSpPr>
        <p:spPr>
          <a:xfrm>
            <a:off x="5334000" y="9144000"/>
            <a:ext cx="1524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/>
            <a:r>
              <a:rPr sz="3600" kern="100">
                <a:ln w="9525" cap="flat" cmpd="sng" algn="ctr">
                  <a:solidFill>
                    <a:srgbClr val="000000"/>
                  </a:solidFill>
                  <a:prstDash val="solid"/>
                  <a:headEnd type="none"/>
                  <a:tailEnd type="none"/>
                </a:ln>
                <a:solidFill>
                  <a:schemeClr val="tx2"/>
                </a:solidFill>
                <a:effectLst/>
                <a:latin typeface="Arial Black"/>
              </a:rPr>
              <a:t>D</a:t>
            </a:r>
          </a:p>
        </p:txBody>
      </p:sp>
      <p:sp>
        <p:nvSpPr>
          <p:cNvPr id="115" name="Textbox30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IgAA+DQAAGIlAABpNwAAECAAACYAAAAIAAAA//////////8="/>
              </a:ext>
            </a:extLst>
          </p:cNvSpPr>
          <p:nvPr/>
        </p:nvSpPr>
        <p:spPr>
          <a:xfrm>
            <a:off x="5638800" y="86106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21</a:t>
            </a:r>
            <a:endParaRPr sz="2000" b="1"/>
          </a:p>
        </p:txBody>
      </p:sp>
      <p:sp>
        <p:nvSpPr>
          <p:cNvPr id="116" name="Textbox29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yDcAAHocAAA5OgAAECAAACYAAAAIAAAA//////////8="/>
              </a:ext>
            </a:extLst>
          </p:cNvSpPr>
          <p:nvPr/>
        </p:nvSpPr>
        <p:spPr>
          <a:xfrm>
            <a:off x="4191000" y="90678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14</a:t>
            </a:r>
            <a:endParaRPr sz="2000" b="1"/>
          </a:p>
        </p:txBody>
      </p:sp>
      <p:sp>
        <p:nvSpPr>
          <p:cNvPr id="117" name="Textbox24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4IgAAyDcAAOokAAA5OgAAECAAACYAAAAIAAAA//////////8="/>
              </a:ext>
            </a:extLst>
          </p:cNvSpPr>
          <p:nvPr/>
        </p:nvSpPr>
        <p:spPr>
          <a:xfrm>
            <a:off x="5562600" y="90678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35</a:t>
            </a:r>
            <a:endParaRPr sz="2000" b="1"/>
          </a:p>
        </p:txBody>
      </p:sp>
      <p:sp>
        <p:nvSpPr>
          <p:cNvPr id="118" name="Textbox23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AoBQAA+DQAANoHAABpNwAAECAAACYAAAAIAAAA//////////8="/>
              </a:ext>
            </a:extLst>
          </p:cNvSpPr>
          <p:nvPr/>
        </p:nvSpPr>
        <p:spPr>
          <a:xfrm>
            <a:off x="838200" y="861060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11</a:t>
            </a:r>
            <a:endParaRPr sz="2000" b="1"/>
          </a:p>
        </p:txBody>
      </p:sp>
      <p:sp>
        <p:nvSpPr>
          <p:cNvPr id="119" name="Textbox22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IGQAA+DQAALIbAABpNwAAECAAACYAAAAIAAAA//////////8="/>
              </a:ext>
            </a:extLst>
          </p:cNvSpPr>
          <p:nvPr/>
        </p:nvSpPr>
        <p:spPr>
          <a:xfrm>
            <a:off x="4191000" y="8610600"/>
            <a:ext cx="311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7</a:t>
            </a:r>
            <a:endParaRPr sz="2000" b="1"/>
          </a:p>
        </p:txBody>
      </p:sp>
      <p:sp>
        <p:nvSpPr>
          <p:cNvPr id="120" name="Textbox25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YDQAAAhcAABIRAABzGQAAECAAACYAAAAIAAAA//////////8="/>
              </a:ext>
            </a:extLst>
          </p:cNvSpPr>
          <p:nvPr/>
        </p:nvSpPr>
        <p:spPr>
          <a:xfrm>
            <a:off x="2209800" y="3740150"/>
            <a:ext cx="565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300</a:t>
            </a:r>
            <a:endParaRPr sz="2000" b="1"/>
          </a:p>
        </p:txBody>
      </p:sp>
      <p:sp>
        <p:nvSpPr>
          <p:cNvPr id="121" name="Textbox28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wBAAA0hkAACoIAABDHAAAECAAACYAAAAIAAAA//////////8="/>
              </a:ext>
            </a:extLst>
          </p:cNvSpPr>
          <p:nvPr/>
        </p:nvSpPr>
        <p:spPr>
          <a:xfrm>
            <a:off x="762000" y="4197350"/>
            <a:ext cx="565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150</a:t>
            </a:r>
            <a:endParaRPr sz="2000" b="1"/>
          </a:p>
        </p:txBody>
      </p:sp>
      <p:sp>
        <p:nvSpPr>
          <p:cNvPr id="122" name="Textbox27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CYDQAA0hkAAEoQAABDHAAAECAAACYAAAAIAAAA//////////8="/>
              </a:ext>
            </a:extLst>
          </p:cNvSpPr>
          <p:nvPr/>
        </p:nvSpPr>
        <p:spPr>
          <a:xfrm>
            <a:off x="2209800" y="4197350"/>
            <a:ext cx="438150" cy="3968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000" b="1"/>
              <a:t>60</a:t>
            </a:r>
            <a:endParaRPr sz="2000" b="1"/>
          </a:p>
        </p:txBody>
      </p:sp>
      <p:sp>
        <p:nvSpPr>
          <p:cNvPr id="123" name="Textbox26"/>
          <p:cNvSpPr txBox="1">
            <a:extLst>
              <a:ext uri="smNativeData">
                <pr:smNativeData xmlns:pr="smNativeData" val="SMDATA_13_5Bm6XBMAAAAlAAAAEgAAAE0AAAAAkAAAAEgAAACQAAAASAAAAAAAAAAAAAAAAAAAAAEAAABQAAAAAAAAAAAA4D8AAAAAAADgPwAAAAAAAOA/AAAAAAAA4D8AAAAAAADgPwAAAAAAAOA/AAAAAAAA4D8AAAAAAADgPwAAAAAAAOA/AAAAAAAA4D8CAAAAjAAAAAAAAAAAAAAAAMyZ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zJkF////AQAAAAAAAAAAAAAAAAAAAAAAAAAAAAAAAAAAAAAAAAAAAAAAAn9/fwCAgIADzMzMAMDA/wB/f38AAAAAAAAAAAAAAAAAAAAAAAAAAAAhAAAAGAAAABQAAADoFwAAYi8AAKwmAACUMgAAECAAACYAAAAIAAAA//////////8="/>
              </a:ext>
            </a:extLst>
          </p:cNvSpPr>
          <p:nvPr/>
        </p:nvSpPr>
        <p:spPr>
          <a:xfrm>
            <a:off x="3886200" y="7702550"/>
            <a:ext cx="2400300" cy="519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800"/>
              <a:t>30% of 70 = __</a:t>
            </a: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CCCCFF"/>
      </a:hlink>
      <a:folHlink>
        <a:srgbClr val="B2B2B2"/>
      </a:folHlink>
    </a:clrScheme>
    <a:fontScheme name="Presentation">
      <a:majorFont>
        <a:latin typeface="Times New Roman"/>
        <a:ea typeface="Times New Roman"/>
        <a:cs typeface="Times New Roman"/>
      </a:majorFont>
      <a:minorFont>
        <a:latin typeface="Times New Roman"/>
        <a:ea typeface="Times New Roma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subject/>
  <dc:creator>Graeme Fee</dc:creator>
  <cp:keywords/>
  <dc:description/>
  <cp:lastModifiedBy>apc</cp:lastModifiedBy>
  <cp:revision>0</cp:revision>
  <dcterms:created xsi:type="dcterms:W3CDTF">2019-04-19T17:56:13Z</dcterms:created>
  <dcterms:modified xsi:type="dcterms:W3CDTF">2019-04-19T17:56:36Z</dcterms:modified>
</cp:coreProperties>
</file>