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8" r:id="rId4"/>
    <p:sldId id="259" r:id="rId5"/>
    <p:sldId id="261" r:id="rId6"/>
    <p:sldId id="260" r:id="rId7"/>
    <p:sldId id="262" r:id="rId8"/>
    <p:sldId id="267" r:id="rId9"/>
    <p:sldId id="26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CE7-729B-4468-B0FB-36C654FD08AC}" type="datetimeFigureOut">
              <a:rPr lang="en-GB" smtClean="0"/>
              <a:pPr/>
              <a:t>11/08/2013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DD5D-B01E-416B-9A2A-B8F60EEA41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771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CE7-729B-4468-B0FB-36C654FD08AC}" type="datetimeFigureOut">
              <a:rPr lang="en-GB" smtClean="0"/>
              <a:pPr/>
              <a:t>11/08/2013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DD5D-B01E-416B-9A2A-B8F60EEA41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354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CE7-729B-4468-B0FB-36C654FD08AC}" type="datetimeFigureOut">
              <a:rPr lang="en-GB" smtClean="0"/>
              <a:pPr/>
              <a:t>11/08/2013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DD5D-B01E-416B-9A2A-B8F60EEA41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3735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CE7-729B-4468-B0FB-36C654FD08AC}" type="datetimeFigureOut">
              <a:rPr lang="en-GB" smtClean="0"/>
              <a:pPr/>
              <a:t>11/08/2013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DD5D-B01E-416B-9A2A-B8F60EEA41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607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CE7-729B-4468-B0FB-36C654FD08AC}" type="datetimeFigureOut">
              <a:rPr lang="en-GB" smtClean="0"/>
              <a:pPr/>
              <a:t>11/08/2013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DD5D-B01E-416B-9A2A-B8F60EEA41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78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CE7-729B-4468-B0FB-36C654FD08AC}" type="datetimeFigureOut">
              <a:rPr lang="en-GB" smtClean="0"/>
              <a:pPr/>
              <a:t>11/08/2013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DD5D-B01E-416B-9A2A-B8F60EEA41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633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CE7-729B-4468-B0FB-36C654FD08AC}" type="datetimeFigureOut">
              <a:rPr lang="en-GB" smtClean="0"/>
              <a:pPr/>
              <a:t>11/08/2013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DD5D-B01E-416B-9A2A-B8F60EEA41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514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CE7-729B-4468-B0FB-36C654FD08AC}" type="datetimeFigureOut">
              <a:rPr lang="en-GB" smtClean="0"/>
              <a:pPr/>
              <a:t>11/08/2013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DD5D-B01E-416B-9A2A-B8F60EEA41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597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CE7-729B-4468-B0FB-36C654FD08AC}" type="datetimeFigureOut">
              <a:rPr lang="en-GB" smtClean="0"/>
              <a:pPr/>
              <a:t>11/08/2013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DD5D-B01E-416B-9A2A-B8F60EEA41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688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CE7-729B-4468-B0FB-36C654FD08AC}" type="datetimeFigureOut">
              <a:rPr lang="en-GB" smtClean="0"/>
              <a:pPr/>
              <a:t>11/08/2013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DD5D-B01E-416B-9A2A-B8F60EEA41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9361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CE7-729B-4468-B0FB-36C654FD08AC}" type="datetimeFigureOut">
              <a:rPr lang="en-GB" smtClean="0"/>
              <a:pPr/>
              <a:t>11/08/2013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DD5D-B01E-416B-9A2A-B8F60EEA41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981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7CCE7-729B-4468-B0FB-36C654FD08AC}" type="datetimeFigureOut">
              <a:rPr lang="en-GB" smtClean="0"/>
              <a:pPr/>
              <a:t>11/08/2013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3DD5D-B01E-416B-9A2A-B8F60EEA41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729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ZmkxL9jomt4UcM&amp;tbnid=B96FoDVtb1DZQM:&amp;ved=0CAUQjRw&amp;url=http://sportsillustrated.cnn.com/2012/olympics/2012/writers/tim_layden/08/09/bolt-200-meter-win-gets-double/index.html&amp;ei=pogHUo7VO8uS0QW71YGYDA&amp;bvm=bv.50500085,d.d2k&amp;psig=AFQjCNEHn6nfCTSrmAN0XisKD7BJ82tTOw&amp;ust=1376311809214709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1lCewv9YnT8r9M&amp;tbnid=8Ai-5pSHAO7bhM:&amp;ved=0CAUQjRw&amp;url=http://en.wikipedia.org/wiki/Barack_Obama&amp;ei=W34HUtn-A6Kp0AX_64DYCQ&amp;bvm=bv.50500085,d.d2k&amp;psig=AFQjCNGRjtKUkCHBpwxpKR-6zV3oq2ILrQ&amp;ust=1376309201563873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www.google.com/url?sa=i&amp;rct=j&amp;q=&amp;esrc=s&amp;frm=1&amp;source=images&amp;cd=&amp;docid=ZARdJA5JJx8RdM&amp;tbnid=hYhkcxLSMZjDsM:&amp;ved=0CAUQjRw&amp;url=http://mareseosullivan.wordpress.com/2012/06/27/writing-tip-of-the-day-j-k-rowling/&amp;ei=KoMHUvuSC6Wb1AWF7YDADQ&amp;bvm=bv.50500085,d.d2k&amp;psig=AFQjCNGkE7FGPxcVd9ZU8e-Zi2C3iMtzFg&amp;ust=1376310414729013" TargetMode="External"/><Relationship Id="rId17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z6p0fw7QSLT8sM&amp;tbnid=xQ-ZoY2Ay-wbwM:&amp;ved=0CAUQjRw&amp;url=http://jusfacts.com/weird/why-prince-william-is-the-man/&amp;ei=13IHUumMMszM0AWhpYGYBg&amp;bvm=bv.50500085,d.d2k&amp;psig=AFQjCNGJjm4J4Pvc80UxlwxAS7S1e5wlWA&amp;ust=1376306247390627" TargetMode="External"/><Relationship Id="rId16" Type="http://schemas.openxmlformats.org/officeDocument/2006/relationships/hyperlink" Target="http://www.google.com/url?sa=i&amp;rct=j&amp;q=&amp;esrc=s&amp;frm=1&amp;source=images&amp;cd=&amp;cad=rja&amp;docid=ZmkxL9jomt4UcM&amp;tbnid=B96FoDVtb1DZQM:&amp;ved=0CAUQjRw&amp;url=http://sportsillustrated.cnn.com/2012/olympics/2012/writers/tim_layden/08/09/bolt-200-meter-win-gets-double/index.html&amp;ei=pogHUo7VO8uS0QW71YGYDA&amp;bvm=bv.50500085,d.d2k&amp;psig=AFQjCNEHn6nfCTSrmAN0XisKD7BJ82tTOw&amp;ust=137631180921470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4ELy5h0qGE0WwM&amp;tbnid=AvksKWRuyfWCSM:&amp;ved=0CAUQjRw&amp;url=http://www.marieclaire.co.uk/news/celebrity/396824/emma-watson-amazed-by-college-life.html&amp;ei=7nsHUrOSI4aG0AWJ04CYCA&amp;bvm=bv.50500085,d.d2k&amp;psig=AFQjCNGCTUcw5-_EnuTYm7jXnh9d3-oolw&amp;ust=1376308525443135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hyperlink" Target="http://www.google.com/url?sa=i&amp;rct=j&amp;q=&amp;esrc=s&amp;frm=1&amp;source=images&amp;cd=&amp;docid=CcvneVvZz_B7mM&amp;tbnid=MaBFM_NeHnyYsM:&amp;ved=0CAUQjRw&amp;url=http://www.coolchaser.com/graphics/tag/beyonce%20knowles&amp;ei=DoAHUujiCqLK0AXXiYGgAw&amp;bvm=bv.50500085,d.d2k&amp;psig=AFQjCNFPN8uJFvasjull00wUxjzGM54wOw&amp;ust=1376309615673291" TargetMode="External"/><Relationship Id="rId4" Type="http://schemas.openxmlformats.org/officeDocument/2006/relationships/hyperlink" Target="http://www.google.com/url?sa=i&amp;rct=j&amp;q=&amp;esrc=s&amp;frm=1&amp;source=images&amp;cd=&amp;cad=rja&amp;docid=RBF2BW5-VTwIVM&amp;tbnid=2THHgmFXMvdMEM:&amp;ved=0CAUQjRw&amp;url=http://www.huffingtonpost.co.uk/2012/08/05/andy-murray-roger-federer-olympics-london-2012-final_n_1743489.html&amp;ei=NnoHUun5IoWH0AWvvYDgAw&amp;bvm=bv.50500085,d.d2k&amp;psig=AFQjCNH4clAMjsE3onsP5N8cqdEwDA2xmw&amp;ust=1376308127514359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://www.google.com/url?sa=i&amp;rct=j&amp;q=&amp;esrc=s&amp;frm=1&amp;source=images&amp;cd=&amp;cad=rja&amp;docid=b4OE97ay1baJcM&amp;tbnid=y4J0CFwD_ggcgM:&amp;ved=0CAUQjRw&amp;url=http://metro.co.uk/2012/05/11/boris-johnson-no-10-is-not-for-me-eight-years-is-enough-for-any-politician-422078/&amp;ei=8YUHUujSJcH40gWUroDgDA&amp;bvm=bv.50500085,d.d2k&amp;psig=AFQjCNFSB7lhiIYbT8B0mNlcfE3yiypi-Q&amp;ust=137631095297747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z6p0fw7QSLT8sM&amp;tbnid=xQ-ZoY2Ay-wbwM:&amp;ved=0CAUQjRw&amp;url=http://jusfacts.com/weird/why-prince-william-is-the-man/&amp;ei=13IHUumMMszM0AWhpYGYBg&amp;bvm=bv.50500085,d.d2k&amp;psig=AFQjCNGJjm4J4Pvc80UxlwxAS7S1e5wlWA&amp;ust=1376306247390627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RBF2BW5-VTwIVM&amp;tbnid=2THHgmFXMvdMEM:&amp;ved=0CAUQjRw&amp;url=http://www.huffingtonpost.co.uk/2012/08/05/andy-murray-roger-federer-olympics-london-2012-final_n_1743489.html&amp;ei=NnoHUun5IoWH0AWvvYDgAw&amp;bvm=bv.50500085,d.d2k&amp;psig=AFQjCNH4clAMjsE3onsP5N8cqdEwDA2xmw&amp;ust=1376308127514359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4ELy5h0qGE0WwM&amp;tbnid=AvksKWRuyfWCSM:&amp;ved=0CAUQjRw&amp;url=http://www.marieclaire.co.uk/news/celebrity/396824/emma-watson-amazed-by-college-life.html&amp;ei=7nsHUrOSI4aG0AWJ04CYCA&amp;bvm=bv.50500085,d.d2k&amp;psig=AFQjCNGCTUcw5-_EnuTYm7jXnh9d3-oolw&amp;ust=1376308525443135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1lCewv9YnT8r9M&amp;tbnid=8Ai-5pSHAO7bhM:&amp;ved=0CAUQjRw&amp;url=http://en.wikipedia.org/wiki/Barack_Obama&amp;ei=W34HUtn-A6Kp0AX_64DYCQ&amp;bvm=bv.50500085,d.d2k&amp;psig=AFQjCNGRjtKUkCHBpwxpKR-6zV3oq2ILrQ&amp;ust=1376309201563873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docid=CcvneVvZz_B7mM&amp;tbnid=MaBFM_NeHnyYsM:&amp;ved=0CAUQjRw&amp;url=http://www.coolchaser.com/graphics/tag/beyonce%20knowles&amp;ei=DoAHUujiCqLK0AXXiYGgAw&amp;bvm=bv.50500085,d.d2k&amp;psig=AFQjCNFPN8uJFvasjull00wUxjzGM54wOw&amp;ust=1376309615673291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docid=ZARdJA5JJx8RdM&amp;tbnid=hYhkcxLSMZjDsM:&amp;ved=0CAUQjRw&amp;url=http://mareseosullivan.wordpress.com/2012/06/27/writing-tip-of-the-day-j-k-rowling/&amp;ei=KoMHUvuSC6Wb1AWF7YDADQ&amp;bvm=bv.50500085,d.d2k&amp;psig=AFQjCNGkE7FGPxcVd9ZU8e-Zi2C3iMtzFg&amp;ust=1376310414729013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b4OE97ay1baJcM&amp;tbnid=y4J0CFwD_ggcgM:&amp;ved=0CAUQjRw&amp;url=http://metro.co.uk/2012/05/11/boris-johnson-no-10-is-not-for-me-eight-years-is-enough-for-any-politician-422078/&amp;ei=8YUHUujSJcH40gWUroDgDA&amp;bvm=bv.50500085,d.d2k&amp;psig=AFQjCNFSB7lhiIYbT8B0mNlcfE3yiypi-Q&amp;ust=1376310952977479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C:\Users\teacher\AppData\Local\Microsoft\Windows\Temporary Internet Files\Content.IE5\VVXTJ5OC\MP900423613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7" r="11239" b="14668"/>
          <a:stretch/>
        </p:blipFill>
        <p:spPr bwMode="auto">
          <a:xfrm>
            <a:off x="179513" y="13110"/>
            <a:ext cx="8964488" cy="684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1988840"/>
            <a:ext cx="5544616" cy="214919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Cooper Black" pitchFamily="18" charset="0"/>
              </a:rPr>
              <a:t>Celebrity </a:t>
            </a:r>
            <a:br>
              <a:rPr lang="en-GB" sz="6600" dirty="0" smtClean="0">
                <a:solidFill>
                  <a:schemeClr val="bg1"/>
                </a:solidFill>
                <a:latin typeface="Cooper Black" pitchFamily="18" charset="0"/>
              </a:rPr>
            </a:br>
            <a:r>
              <a:rPr lang="en-GB" sz="6600" dirty="0" smtClean="0">
                <a:solidFill>
                  <a:schemeClr val="bg1"/>
                </a:solidFill>
                <a:latin typeface="Cooper Black" pitchFamily="18" charset="0"/>
              </a:rPr>
              <a:t>Salaries</a:t>
            </a:r>
            <a:endParaRPr lang="en-GB" sz="6600" dirty="0">
              <a:solidFill>
                <a:schemeClr val="bg1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95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Annual Wage:     </a:t>
            </a:r>
            <a:r>
              <a:rPr lang="en-GB" sz="8800" dirty="0" smtClean="0"/>
              <a:t>£15,636,923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088759"/>
            <a:ext cx="4040188" cy="3951288"/>
          </a:xfrm>
        </p:spPr>
        <p:txBody>
          <a:bodyPr/>
          <a:lstStyle/>
          <a:p>
            <a:r>
              <a:rPr lang="en-GB" sz="3600" b="1" dirty="0" err="1" smtClean="0"/>
              <a:t>Usain</a:t>
            </a:r>
            <a:r>
              <a:rPr lang="en-GB" sz="3600" b="1" dirty="0" smtClean="0"/>
              <a:t> Bolt</a:t>
            </a:r>
          </a:p>
          <a:p>
            <a:pPr marL="0" indent="0">
              <a:buNone/>
            </a:pPr>
            <a:endParaRPr lang="en-GB" sz="3600" b="1" dirty="0"/>
          </a:p>
          <a:p>
            <a:r>
              <a:rPr lang="en-GB" sz="3600" b="1" dirty="0" smtClean="0"/>
              <a:t>Sprinter</a:t>
            </a:r>
          </a:p>
          <a:p>
            <a:pPr marL="0" indent="0">
              <a:buNone/>
            </a:pPr>
            <a:endParaRPr lang="en-GB" sz="3600" b="1" dirty="0"/>
          </a:p>
          <a:p>
            <a:r>
              <a:rPr lang="en-GB" sz="3600" b="1" dirty="0" smtClean="0"/>
              <a:t>Born 1986</a:t>
            </a:r>
          </a:p>
          <a:p>
            <a:endParaRPr lang="en-GB" b="1" dirty="0"/>
          </a:p>
          <a:p>
            <a:endParaRPr lang="en-GB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7504" y="1628800"/>
            <a:ext cx="885698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i2.cdn.turner.com/si/2012/olympics/2012/writers/tim_layden/08/09/bolt-200-meter-win-gets-double/usain-bolt-200-meters-lege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5070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718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usfacts.com/upload/uploads/prince_william_2242149b136804051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87" r="27820"/>
          <a:stretch/>
        </p:blipFill>
        <p:spPr bwMode="auto">
          <a:xfrm>
            <a:off x="323528" y="260648"/>
            <a:ext cx="1944996" cy="230425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.huffpost.com/gen/716694/thumbs/o-ANDY-MURRAY-570.jpg?3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25" r="24054"/>
          <a:stretch/>
        </p:blipFill>
        <p:spPr bwMode="auto">
          <a:xfrm>
            <a:off x="2555776" y="243492"/>
            <a:ext cx="2249734" cy="2304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marieclaire.media.ipcdigital.co.uk/11116/00003b60d/4302_orh100000w428/Emma-Watson-LP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9801" y="221791"/>
            <a:ext cx="1728192" cy="23259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upload.wikimedia.org/wikipedia/commons/thumb/8/8d/President_Barack_Obama.jpg/220px-President_Barack_Obama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2076" y="260649"/>
            <a:ext cx="1829680" cy="2287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rohaircut.com/gallery/beyonce-knowles-L_7415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372" y="3933056"/>
            <a:ext cx="1965215" cy="266320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9021" y="2609993"/>
            <a:ext cx="8648228" cy="1278753"/>
          </a:xfrm>
          <a:prstGeom prst="round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chemeClr val="bg1"/>
                </a:solidFill>
                <a:latin typeface="Cooper Black" pitchFamily="18" charset="0"/>
              </a:rPr>
              <a:t>Who earns the most each year?   Who earns the least?  Can you put them in order?  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ooper Black" pitchFamily="18" charset="0"/>
              </a:rPr>
              <a:t>How much do you think they earn? </a:t>
            </a:r>
            <a:endParaRPr lang="en-GB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27" name="Picture 7" descr="http://mareseosullivan.files.wordpress.com/2012/06/jk-rowling-image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5"/>
            <a:ext cx="1999098" cy="266320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metrouk2.files.wordpress.com/2012/05/article-1336721203768-1305f32e000005dc-540408_223x328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6743" y="3933057"/>
            <a:ext cx="1816753" cy="267217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i2.cdn.turner.com/si/2012/olympics/2012/writers/tim_layden/08/09/bolt-200-meter-win-gets-double/usain-bolt-200-meters-legend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2434" y="3933056"/>
            <a:ext cx="2168605" cy="262706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363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200" dirty="0" smtClean="0"/>
              <a:t>Annual Wage: 		</a:t>
            </a:r>
            <a:r>
              <a:rPr lang="en-GB" sz="8800" dirty="0" smtClean="0"/>
              <a:t>£ 37,120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898991"/>
            <a:ext cx="4040188" cy="3951288"/>
          </a:xfrm>
        </p:spPr>
        <p:txBody>
          <a:bodyPr/>
          <a:lstStyle/>
          <a:p>
            <a:r>
              <a:rPr lang="en-GB" sz="3600" dirty="0" smtClean="0"/>
              <a:t>Prince William</a:t>
            </a:r>
          </a:p>
          <a:p>
            <a:endParaRPr lang="en-GB" sz="3600" dirty="0"/>
          </a:p>
          <a:p>
            <a:r>
              <a:rPr lang="en-GB" sz="3600" dirty="0" smtClean="0"/>
              <a:t>Flight Lieutenant RAF</a:t>
            </a:r>
          </a:p>
          <a:p>
            <a:endParaRPr lang="en-GB" sz="3600" dirty="0"/>
          </a:p>
          <a:p>
            <a:r>
              <a:rPr lang="en-GB" sz="3600" dirty="0" smtClean="0"/>
              <a:t>Born 1982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http://jusfacts.com/upload/uploads/prince_william_2242149b136804051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87" r="27820"/>
          <a:stretch/>
        </p:blipFill>
        <p:spPr bwMode="auto">
          <a:xfrm>
            <a:off x="5076056" y="2056496"/>
            <a:ext cx="3658094" cy="43337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07504" y="1628800"/>
            <a:ext cx="885698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332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200" dirty="0" smtClean="0"/>
              <a:t>Annual Wage: 	</a:t>
            </a:r>
            <a:r>
              <a:rPr lang="en-GB" sz="8800" dirty="0" smtClean="0"/>
              <a:t>£7,753,846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898991"/>
            <a:ext cx="4040188" cy="3951288"/>
          </a:xfrm>
        </p:spPr>
        <p:txBody>
          <a:bodyPr/>
          <a:lstStyle/>
          <a:p>
            <a:r>
              <a:rPr lang="en-GB" sz="3600" dirty="0" smtClean="0"/>
              <a:t>Andy Murray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 smtClean="0"/>
              <a:t>Tennis player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 smtClean="0"/>
              <a:t>Born 1987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http://i.huffpost.com/gen/716694/thumbs/o-ANDY-MURRAY-570.jpg?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25" r="24054"/>
          <a:stretch/>
        </p:blipFill>
        <p:spPr bwMode="auto">
          <a:xfrm>
            <a:off x="4644008" y="2060848"/>
            <a:ext cx="386673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07504" y="1628800"/>
            <a:ext cx="885698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809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Annual Wage: 	</a:t>
            </a:r>
            <a:r>
              <a:rPr lang="en-GB" sz="8800" dirty="0" smtClean="0"/>
              <a:t>£23,910,000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898991"/>
            <a:ext cx="4040188" cy="395128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Emma Watson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 smtClean="0"/>
              <a:t>Actress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 smtClean="0"/>
              <a:t>Born 1990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 descr="http://marieclaire.media.ipcdigital.co.uk/11116/00003b60d/4302_orh100000w428/Emma-Watson-LP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9"/>
            <a:ext cx="326363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07504" y="1628800"/>
            <a:ext cx="885698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389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200" dirty="0" smtClean="0"/>
              <a:t>Annual Wage: 	</a:t>
            </a:r>
            <a:r>
              <a:rPr lang="en-GB" sz="8800" dirty="0" smtClean="0"/>
              <a:t>£258,462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088759"/>
            <a:ext cx="4040188" cy="3951288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Barack Obama</a:t>
            </a:r>
          </a:p>
          <a:p>
            <a:pPr marL="0" indent="0">
              <a:buNone/>
            </a:pPr>
            <a:endParaRPr lang="en-GB" sz="3600" b="1" dirty="0"/>
          </a:p>
          <a:p>
            <a:r>
              <a:rPr lang="en-GB" sz="3600" b="1" dirty="0" smtClean="0"/>
              <a:t>President of the United States</a:t>
            </a:r>
          </a:p>
          <a:p>
            <a:pPr marL="0" indent="0">
              <a:buNone/>
            </a:pPr>
            <a:endParaRPr lang="en-GB" sz="3600" b="1" dirty="0"/>
          </a:p>
          <a:p>
            <a:r>
              <a:rPr lang="en-GB" sz="3600" b="1" dirty="0" smtClean="0"/>
              <a:t>Born 1961</a:t>
            </a:r>
          </a:p>
          <a:p>
            <a:endParaRPr lang="en-GB" b="1" dirty="0"/>
          </a:p>
          <a:p>
            <a:endParaRPr lang="en-GB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7504" y="1628800"/>
            <a:ext cx="885698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upload.wikimedia.org/wikipedia/commons/thumb/8/8d/President_Barack_Obama.jpg/220px-President_Barack_Obam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58113"/>
            <a:ext cx="3312368" cy="41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477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Annual Wage:    </a:t>
            </a:r>
            <a:r>
              <a:rPr lang="en-GB" sz="8800" dirty="0" smtClean="0"/>
              <a:t>£34,246,154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088759"/>
            <a:ext cx="4040188" cy="3951288"/>
          </a:xfrm>
        </p:spPr>
        <p:txBody>
          <a:bodyPr/>
          <a:lstStyle/>
          <a:p>
            <a:r>
              <a:rPr lang="en-GB" sz="3600" b="1" dirty="0" err="1" smtClean="0"/>
              <a:t>Beyonce</a:t>
            </a:r>
            <a:r>
              <a:rPr lang="en-GB" sz="3600" b="1" dirty="0" smtClean="0"/>
              <a:t> Knowles</a:t>
            </a:r>
          </a:p>
          <a:p>
            <a:pPr marL="0" indent="0">
              <a:buNone/>
            </a:pPr>
            <a:endParaRPr lang="en-GB" sz="3600" b="1" dirty="0"/>
          </a:p>
          <a:p>
            <a:r>
              <a:rPr lang="en-GB" sz="3600" b="1" dirty="0" smtClean="0"/>
              <a:t>Singer, songwriter</a:t>
            </a:r>
          </a:p>
          <a:p>
            <a:pPr marL="0" indent="0">
              <a:buNone/>
            </a:pPr>
            <a:endParaRPr lang="en-GB" sz="3600" b="1" dirty="0"/>
          </a:p>
          <a:p>
            <a:r>
              <a:rPr lang="en-GB" sz="3600" b="1" dirty="0" smtClean="0"/>
              <a:t>Born 1981</a:t>
            </a:r>
          </a:p>
          <a:p>
            <a:endParaRPr lang="en-GB" b="1" dirty="0"/>
          </a:p>
          <a:p>
            <a:endParaRPr lang="en-GB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7504" y="1628800"/>
            <a:ext cx="885698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www.prohaircut.com/gallery/beyonce-knowles-L_7415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88840"/>
            <a:ext cx="3168352" cy="429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608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Annual Wage:       </a:t>
            </a:r>
            <a:r>
              <a:rPr lang="en-GB" sz="8800" dirty="0" smtClean="0"/>
              <a:t>£8,400,000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088759"/>
            <a:ext cx="4040188" cy="3951288"/>
          </a:xfrm>
        </p:spPr>
        <p:txBody>
          <a:bodyPr/>
          <a:lstStyle/>
          <a:p>
            <a:r>
              <a:rPr lang="en-GB" sz="3600" b="1" dirty="0" err="1" smtClean="0"/>
              <a:t>J.K.Rowling</a:t>
            </a:r>
            <a:endParaRPr lang="en-GB" sz="3600" b="1" dirty="0" smtClean="0"/>
          </a:p>
          <a:p>
            <a:pPr marL="0" indent="0">
              <a:buNone/>
            </a:pPr>
            <a:endParaRPr lang="en-GB" sz="3600" b="1" dirty="0"/>
          </a:p>
          <a:p>
            <a:r>
              <a:rPr lang="en-GB" sz="3600" b="1" dirty="0" smtClean="0"/>
              <a:t>Author</a:t>
            </a:r>
          </a:p>
          <a:p>
            <a:pPr marL="0" indent="0">
              <a:buNone/>
            </a:pPr>
            <a:endParaRPr lang="en-GB" sz="3600" b="1" dirty="0"/>
          </a:p>
          <a:p>
            <a:r>
              <a:rPr lang="en-GB" sz="3600" b="1" dirty="0" smtClean="0"/>
              <a:t>Born 1965</a:t>
            </a:r>
          </a:p>
          <a:p>
            <a:endParaRPr lang="en-GB" b="1" dirty="0"/>
          </a:p>
          <a:p>
            <a:endParaRPr lang="en-GB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7504" y="1628800"/>
            <a:ext cx="885698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mareseosullivan.files.wordpress.com/2012/06/jk-rowling-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3"/>
            <a:ext cx="3242289" cy="431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432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Annual Wage:            </a:t>
            </a:r>
            <a:r>
              <a:rPr lang="en-GB" sz="8800" dirty="0" smtClean="0"/>
              <a:t>£145,000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088759"/>
            <a:ext cx="4140460" cy="3951288"/>
          </a:xfrm>
        </p:spPr>
        <p:txBody>
          <a:bodyPr/>
          <a:lstStyle/>
          <a:p>
            <a:r>
              <a:rPr lang="en-GB" sz="3600" b="1" dirty="0" smtClean="0"/>
              <a:t>David Cameron</a:t>
            </a:r>
          </a:p>
          <a:p>
            <a:pPr marL="0" indent="0">
              <a:buNone/>
            </a:pPr>
            <a:endParaRPr lang="en-GB" sz="3600" b="1" dirty="0"/>
          </a:p>
          <a:p>
            <a:r>
              <a:rPr lang="en-GB" sz="3600" b="1" dirty="0" smtClean="0"/>
              <a:t>Prime Minister, UK</a:t>
            </a:r>
          </a:p>
          <a:p>
            <a:pPr marL="0" indent="0">
              <a:buNone/>
            </a:pPr>
            <a:endParaRPr lang="en-GB" sz="3600" b="1" dirty="0"/>
          </a:p>
          <a:p>
            <a:r>
              <a:rPr lang="en-GB" sz="3600" b="1" dirty="0" smtClean="0"/>
              <a:t>Born 1966</a:t>
            </a:r>
          </a:p>
          <a:p>
            <a:endParaRPr lang="en-GB" b="1" dirty="0"/>
          </a:p>
          <a:p>
            <a:endParaRPr lang="en-GB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7504" y="1628800"/>
            <a:ext cx="885698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metrouk2.files.wordpress.com/2012/05/article-1336721203768-1305f32e000005dc-540408_223x32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2880320" cy="42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7019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111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Celebrity  Salaries</vt:lpstr>
      <vt:lpstr>Slide 2</vt:lpstr>
      <vt:lpstr>Annual Wage:   £ 37,120</vt:lpstr>
      <vt:lpstr>Annual Wage:  £7,753,846</vt:lpstr>
      <vt:lpstr>Annual Wage:  £23,910,000</vt:lpstr>
      <vt:lpstr>Annual Wage:  £258,462</vt:lpstr>
      <vt:lpstr>Annual Wage:    £34,246,154</vt:lpstr>
      <vt:lpstr>Annual Wage:       £8,400,000</vt:lpstr>
      <vt:lpstr>Annual Wage:            £145,000</vt:lpstr>
      <vt:lpstr>Annual Wage:     £15,636,923</vt:lpstr>
    </vt:vector>
  </TitlesOfParts>
  <Company>HBEC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markgreenaway1@gmail.com</cp:lastModifiedBy>
  <cp:revision>26</cp:revision>
  <dcterms:created xsi:type="dcterms:W3CDTF">2013-08-11T11:12:51Z</dcterms:created>
  <dcterms:modified xsi:type="dcterms:W3CDTF">2013-08-11T15:54:27Z</dcterms:modified>
</cp:coreProperties>
</file>