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871530" val="962" rev64="64" revOS="3"/>
      <pr:smFileRevision xmlns:pr="smNativeData" dt="1556871530" val="0"/>
      <pr:guideOptions xmlns:pr="smNativeData" dt="1556871530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7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74" y="209"/>
      </p:cViewPr>
    </p:cSldViewPr>
  </p:notesViewPr>
  <p:gridSpacing cx="1304836735" cy="130483673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77C3472-3CEA-29C2-A4C4-CA977A8A529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Xg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94ED750-1EB4-1B21-FAF6-E87499B80CBD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552E909-47F8-071F-B6EA-B14AA7A440E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E6A7ED-A3ED-B351-A35E-5504E910550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73F2729-67EA-6AD1-A487-918469C952C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21F0D11-5FEF-4AFB-A1A7-A9AE43E957FC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9D2FE60-2EC4-8708-8A6A-D85DB0247C8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A008AF-E19A-F5FE-D418-17AB46562242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vnL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hZb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2670E3F-71BF-32F8-F1DF-87AD409107D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g+TG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R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B56930-7EED-E09F-A30D-88CA274355DD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h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4//a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94C4C1C-5294-19BA-DAF4-A4EF02BA2CF1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lCQr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H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4020980-CEA9-57FF-E7BA-38AA47F4116D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avnL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R0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avnL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Q0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ZC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xR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C0B41E2-ACD1-5EB7-9FB3-5AE20FFD690F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da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G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B7CE4E4-AAD6-2912-98C4-5C47AA8A6E09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5EAF31-7FD9-0B59-97E6-890CE1A861DC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FFgY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v0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5F791A-54D8-0A8F-96E7-A2DA37A960F7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457E704-4A89-0211-C7EF-BC44A9A131E9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AA1D573-3D97-F423-D919-CB769B572F9E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86381EA-A4E5-3677-ABDB-5222CF955D0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31E8FE8-A69E-4B79-D0A6-502CC1E82605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vnL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2A8854A-04DF-FD73-9110-F226CB5E67A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93FEF6-B8CE-C608-802B-4E5DB065761B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FrZX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3C56BAF-E18E-909D-C07D-17C82533364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vnL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31770CED-A3DC-22FA-92CF-55AF42816400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2"/>
          <p:cNvPicPr>
            <a:picLocks noChangeAspect="1"/>
            <a:extLst>
              <a:ext uri="smNativeData">
                <pr:smNativeData xmlns:pr="smNativeData" val="SMDATA_15_avnL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4QAAAIMMAACWNwAAORA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2033905"/>
            <a:ext cx="8893175" cy="6032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avnL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bwIAAH4CAABQJgAARQQ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395605" y="405130"/>
            <a:ext cx="5832475" cy="2889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Rectangle1"/>
          <p:cNvSpPr>
            <a:extLst>
              <a:ext uri="smNativeData">
                <pr:smNativeData xmlns:pr="smNativeData" val="SMDATA_13_avnLXB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P///wg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////AX9/fwCAgIADzMzMAMDA/wB/f38AAAAAAAAAAAAAAAAAAAAAAAAAAAAhAAAAGAAAABQAAABjAQAADQIAALoCAABCBAAAEAAAACYAAAAIAAAA//////////8="/>
              </a:ext>
            </a:extLst>
          </p:cNvSpPr>
          <p:nvPr/>
        </p:nvSpPr>
        <p:spPr>
          <a:xfrm>
            <a:off x="225425" y="333375"/>
            <a:ext cx="217805" cy="3587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Picture3"/>
          <p:cNvPicPr>
            <a:picLocks noChangeAspect="1"/>
            <a:extLst>
              <a:ext uri="smNativeData">
                <pr:smNativeData xmlns:pr="smNativeData" val="SMDATA_15_avnL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NwAAAFgeAAB6OAAAKyAAABAAAAAmAAAACAAAAP//////////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34925" y="4932680"/>
            <a:ext cx="9145905" cy="2965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User</dc:creator>
  <cp:keywords/>
  <dc:description/>
  <cp:lastModifiedBy>apc</cp:lastModifiedBy>
  <cp:revision>0</cp:revision>
  <dcterms:created xsi:type="dcterms:W3CDTF">2019-05-03T07:18:34Z</dcterms:created>
  <dcterms:modified xsi:type="dcterms:W3CDTF">2019-05-03T07:18:50Z</dcterms:modified>
</cp:coreProperties>
</file>